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4"/>
  </p:notesMasterIdLst>
  <p:handoutMasterIdLst>
    <p:handoutMasterId r:id="rId15"/>
  </p:handoutMasterIdLst>
  <p:sldIdLst>
    <p:sldId id="315" r:id="rId5"/>
    <p:sldId id="408" r:id="rId6"/>
    <p:sldId id="414" r:id="rId7"/>
    <p:sldId id="359" r:id="rId8"/>
    <p:sldId id="409" r:id="rId9"/>
    <p:sldId id="410" r:id="rId10"/>
    <p:sldId id="411" r:id="rId11"/>
    <p:sldId id="412" r:id="rId12"/>
    <p:sldId id="413"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4CC11-2917-6D18-F020-D19DF9A53ADE}" name="Truscio, Jessie" initials="TJ" userId="S::Jessie.Truscio@informa.com::0cb17610-b310-4fd2-8efb-d18fd7924d27" providerId="AD"/>
  <p188:author id="{BE231722-C03C-CFCA-C2EA-C9C8611C3B26}" name="Raquel Benitez" initials="RB" userId="S::Raquel.Benitez@informa.com::e33b91e7-9bcd-408a-8166-f03d01f1be96" providerId="AD"/>
  <p188:author id="{D640C127-4790-B1FD-9791-BF3AC70D8B7B}" name="Ng, Winnie" initials="" userId="S::Winnie.Ng@informa.com::15532bfe-676d-479a-9330-778cf3d32c9c" providerId="AD"/>
  <p188:author id="{6C4A282E-A4F2-750B-2E11-1DABEE24CE7C}" name="Gibb, Tara" initials="GT" userId="S::tara.gibb@informa.com::bae47f64-7c92-47fc-b20b-11b72bf3bc95" providerId="AD"/>
  <p188:author id="{AFCA484A-4B3B-B13B-ABAE-FC1826FA0ED0}" name="Holback, Zachary" initials="HZ" userId="S::zachary.holback@informa.com::b5c80597-08b0-4236-8e91-fb156ef86be7" providerId="AD"/>
  <p188:author id="{6D8F9C56-534E-4143-03A5-292530572C87}" name="Ruiz de Vinaspre, Vanessa" initials="RV" userId="S::vanessa.ruiz@informa.com::61c59a55-a942-4c44-94e2-edcc005e7af8" providerId="AD"/>
  <p188:author id="{A2E0FA5D-9FE1-50EB-93AC-2D7A489B1525}" name="Engle, Beth" initials="BE" userId="S::Beth.Engle@informa.com::d5fa70b3-7835-4b0e-96b2-f011f89d6923" providerId="AD"/>
  <p188:author id="{08D31A69-18CB-FE03-D4B2-8279C11054A7}" name="Wise, Will" initials="" userId="S::Will.Wise@informa.com::5bbf1409-37c3-494d-93bf-f7748131084e" providerId="AD"/>
  <p188:author id="{921DD869-C9F5-EA6C-1CC3-8BA7C19BCEF2}" name="Ruiz de Vinaspre, Vanessa" initials="RdVV" userId="S::Vanessa.Ruiz@informa.com::61c59a55-a942-4c44-94e2-edcc005e7af8" providerId="AD"/>
  <p188:author id="{11600571-F8B3-31D0-B9D0-12CD6A23AA65}" name="Leahy, Michael" initials="MTL" userId="Leahy, Michael" providerId="None"/>
  <p188:author id="{E61B2E78-78C6-ACDC-5584-C3260364B9B5}" name="Ng, Winnie" initials="NW" userId="S::winnie.ng@informa.com::15532bfe-676d-479a-9330-778cf3d32c9c" providerId="AD"/>
  <p188:author id="{96189278-B18E-A595-CCC9-E6EBFAB9FDA9}" name="Nunes, Nelia" initials="NN" userId="S::nelia.nunes@informa.com::cb521c1e-1b4a-48cc-ae47-74f7d8a0ba41" providerId="AD"/>
  <p188:author id="{94BDEF9D-085A-6B55-42CF-6A4F6D093F22}" name="Engle, Beth" initials="EB" userId="S::beth.engle@informa.com::d5fa70b3-7835-4b0e-96b2-f011f89d6923" providerId="AD"/>
  <p188:author id="{F6DD90BC-769B-0520-8797-48659BBE7E6C}" name="Wise, Will" initials="WW" userId="S::will.wise@informa.com::5bbf1409-37c3-494d-93bf-f7748131084e" providerId="AD"/>
  <p188:author id="{A701BEBE-6C9F-8DCF-553D-85C04304F9AA}" name="Kupiec, Sandra" initials="KS" userId="S::sandra.kupiec@informa.com::bea2e889-ca37-4292-ac8e-6efc126b22d0" providerId="AD"/>
  <p188:author id="{3503CCD4-9824-A0E7-0623-7D466349BBAB}" name="Graham, Matt" initials="MG" userId="S::Matthew.Graham@informa.com::f33e62ab-2547-44d7-aa1b-53bf55795dec" providerId="AD"/>
  <p188:author id="{C05E51E0-D27D-491B-06FA-53F9E26D0A32}" name="Truscio, Jessie" initials="TJ" userId="S::jessie.truscio@informa.com::0cb17610-b310-4fd2-8efb-d18fd7924d27" providerId="AD"/>
  <p188:author id="{7DAFEFEA-57DB-12A4-6C9F-4489C5ACDFEC}" name="Steele, Jen" initials="SJ" userId="S::jen.steele@informa.com::4af7e8c7-6980-4fb9-83dd-0f9d6ecf71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itez, Raquel" initials="BR" lastIdx="6" clrIdx="0">
    <p:extLst>
      <p:ext uri="{19B8F6BF-5375-455C-9EA6-DF929625EA0E}">
        <p15:presenceInfo xmlns:p15="http://schemas.microsoft.com/office/powerpoint/2012/main" userId="S::Raquel.Benitez@informa.com::e33b91e7-9bcd-408a-8166-f03d01f1be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B4F"/>
    <a:srgbClr val="551491"/>
    <a:srgbClr val="002144"/>
    <a:srgbClr val="3CB4E5"/>
    <a:srgbClr val="E7EAED"/>
    <a:srgbClr val="EBA900"/>
    <a:srgbClr val="602651"/>
    <a:srgbClr val="00586E"/>
    <a:srgbClr val="5456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D63EC-4D3D-49D0-AD01-6C9B9A0E2624}" v="2" dt="2025-11-05T19:24:50.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2" autoAdjust="0"/>
    <p:restoredTop sz="94670"/>
  </p:normalViewPr>
  <p:slideViewPr>
    <p:cSldViewPr snapToGrid="0">
      <p:cViewPr varScale="1">
        <p:scale>
          <a:sx n="105" d="100"/>
          <a:sy n="105" d="100"/>
        </p:scale>
        <p:origin x="1326" y="96"/>
      </p:cViewPr>
      <p:guideLst/>
    </p:cSldViewPr>
  </p:slideViewPr>
  <p:notesTextViewPr>
    <p:cViewPr>
      <p:scale>
        <a:sx n="1" d="1"/>
        <a:sy n="1" d="1"/>
      </p:scale>
      <p:origin x="0" y="0"/>
    </p:cViewPr>
  </p:notesTextViewPr>
  <p:notesViewPr>
    <p:cSldViewPr snapToGrid="0">
      <p:cViewPr>
        <p:scale>
          <a:sx n="1" d="2"/>
          <a:sy n="1" d="2"/>
        </p:scale>
        <p:origin x="6432" y="2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4AA6A-D61D-3843-9D0B-A56C1DCFC8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3E5ABC1D-3B54-334D-BA00-BF956B8DE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1C352F-8E85-954E-984F-DBC5EE1E56C7}" type="datetimeFigureOut">
              <a:rPr lang="en-US" smtClean="0">
                <a:latin typeface="Open Sans" panose="020B0606030504020204" pitchFamily="34" charset="0"/>
              </a:rPr>
              <a:t>11/5/2025</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498E7833-BFE9-104A-BAAE-BBD5381E2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43B61D8D-5F21-354E-829C-FDF2178F6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651549-1A96-1A49-9EF6-59C31A01A20A}"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89039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2669770-11D3-184F-9B68-6A588B9162F3}" type="datetimeFigureOut">
              <a:rPr lang="en-US" smtClean="0"/>
              <a:pPr/>
              <a:t>11/5/2025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3EC5BC80-A2CA-414B-8ECA-94F1C7516BC0}" type="slidenum">
              <a:rPr lang="en-US" smtClean="0"/>
              <a:pPr/>
              <a:t>‹#›</a:t>
            </a:fld>
            <a:endParaRPr lang="en-US" dirty="0"/>
          </a:p>
        </p:txBody>
      </p:sp>
    </p:spTree>
    <p:extLst>
      <p:ext uri="{BB962C8B-B14F-4D97-AF65-F5344CB8AC3E}">
        <p14:creationId xmlns:p14="http://schemas.microsoft.com/office/powerpoint/2010/main" val="2909125982"/>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Open Sans" panose="020B0606030504020204" pitchFamily="34" charset="0"/>
        <a:ea typeface="+mn-ea"/>
        <a:cs typeface="+mn-cs"/>
      </a:defRPr>
    </a:lvl1pPr>
    <a:lvl2pPr marL="457189" algn="l" defTabSz="914377" rtl="0" eaLnBrk="1" latinLnBrk="0" hangingPunct="1">
      <a:defRPr sz="1200" b="0" i="0" kern="1200">
        <a:solidFill>
          <a:schemeClr val="tx1"/>
        </a:solidFill>
        <a:latin typeface="Open Sans" panose="020B0606030504020204" pitchFamily="34" charset="0"/>
        <a:ea typeface="+mn-ea"/>
        <a:cs typeface="+mn-cs"/>
      </a:defRPr>
    </a:lvl2pPr>
    <a:lvl3pPr marL="914377" algn="l" defTabSz="914377" rtl="0" eaLnBrk="1" latinLnBrk="0" hangingPunct="1">
      <a:defRPr sz="1200" b="0" i="0" kern="1200">
        <a:solidFill>
          <a:schemeClr val="tx1"/>
        </a:solidFill>
        <a:latin typeface="Open Sans" panose="020B0606030504020204" pitchFamily="34" charset="0"/>
        <a:ea typeface="+mn-ea"/>
        <a:cs typeface="+mn-cs"/>
      </a:defRPr>
    </a:lvl3pPr>
    <a:lvl4pPr marL="1371566" algn="l" defTabSz="914377" rtl="0" eaLnBrk="1" latinLnBrk="0" hangingPunct="1">
      <a:defRPr sz="1200" b="0" i="0" kern="1200">
        <a:solidFill>
          <a:schemeClr val="tx1"/>
        </a:solidFill>
        <a:latin typeface="Open Sans" panose="020B0606030504020204" pitchFamily="34" charset="0"/>
        <a:ea typeface="+mn-ea"/>
        <a:cs typeface="+mn-cs"/>
      </a:defRPr>
    </a:lvl4pPr>
    <a:lvl5pPr marL="1828754" algn="l" defTabSz="914377" rtl="0" eaLnBrk="1" latinLnBrk="0" hangingPunct="1">
      <a:defRPr sz="1200" b="0" i="0" kern="1200">
        <a:solidFill>
          <a:schemeClr val="tx1"/>
        </a:solidFill>
        <a:latin typeface="Open Sans" panose="020B0606030504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5BC80-A2CA-414B-8ECA-94F1C7516BC0}" type="slidenum">
              <a:rPr lang="en-US" smtClean="0"/>
              <a:t>4</a:t>
            </a:fld>
            <a:endParaRPr lang="en-US" dirty="0"/>
          </a:p>
        </p:txBody>
      </p:sp>
    </p:spTree>
    <p:extLst>
      <p:ext uri="{BB962C8B-B14F-4D97-AF65-F5344CB8AC3E}">
        <p14:creationId xmlns:p14="http://schemas.microsoft.com/office/powerpoint/2010/main" val="343007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3BA7-893C-DB05-BF4A-5E764A74E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F2B8-79BD-BEED-86F9-FC3A6175E0C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C03078-5BCA-9AE9-8EC9-68BF08547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F7B38-90BA-2704-575D-35B1ABACF7EE}"/>
              </a:ext>
            </a:extLst>
          </p:cNvPr>
          <p:cNvSpPr>
            <a:spLocks noGrp="1"/>
          </p:cNvSpPr>
          <p:nvPr>
            <p:ph type="sldNum" sz="quarter" idx="5"/>
          </p:nvPr>
        </p:nvSpPr>
        <p:spPr/>
        <p:txBody>
          <a:bodyPr/>
          <a:lstStyle/>
          <a:p>
            <a:fld id="{3EC5BC80-A2CA-414B-8ECA-94F1C7516BC0}" type="slidenum">
              <a:rPr lang="en-US" smtClean="0"/>
              <a:t>5</a:t>
            </a:fld>
            <a:endParaRPr lang="en-US" dirty="0"/>
          </a:p>
        </p:txBody>
      </p:sp>
    </p:spTree>
    <p:extLst>
      <p:ext uri="{BB962C8B-B14F-4D97-AF65-F5344CB8AC3E}">
        <p14:creationId xmlns:p14="http://schemas.microsoft.com/office/powerpoint/2010/main" val="228781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F472-0098-4EEE-DDFC-CFFB53FBA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D4FB8-99BB-E3BD-A33A-C4A40FBF1E0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9CF2E2-EDBA-B134-882E-22D77955A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28F39-6501-E8D1-EBE8-F3EAE04CFDA6}"/>
              </a:ext>
            </a:extLst>
          </p:cNvPr>
          <p:cNvSpPr>
            <a:spLocks noGrp="1"/>
          </p:cNvSpPr>
          <p:nvPr>
            <p:ph type="sldNum" sz="quarter" idx="5"/>
          </p:nvPr>
        </p:nvSpPr>
        <p:spPr/>
        <p:txBody>
          <a:bodyPr/>
          <a:lstStyle/>
          <a:p>
            <a:fld id="{3EC5BC80-A2CA-414B-8ECA-94F1C7516BC0}" type="slidenum">
              <a:rPr lang="en-US" smtClean="0"/>
              <a:t>6</a:t>
            </a:fld>
            <a:endParaRPr lang="en-US" dirty="0"/>
          </a:p>
        </p:txBody>
      </p:sp>
    </p:spTree>
    <p:extLst>
      <p:ext uri="{BB962C8B-B14F-4D97-AF65-F5344CB8AC3E}">
        <p14:creationId xmlns:p14="http://schemas.microsoft.com/office/powerpoint/2010/main" val="195277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EFE3-B42E-D155-864C-35487B7A5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7B35-9B21-1046-884C-68E394423AE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33A005C-8BA3-16C9-FE04-947A1C46C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437D7C-7DBF-1F9F-1627-6194B3063518}"/>
              </a:ext>
            </a:extLst>
          </p:cNvPr>
          <p:cNvSpPr>
            <a:spLocks noGrp="1"/>
          </p:cNvSpPr>
          <p:nvPr>
            <p:ph type="sldNum" sz="quarter" idx="5"/>
          </p:nvPr>
        </p:nvSpPr>
        <p:spPr/>
        <p:txBody>
          <a:bodyPr/>
          <a:lstStyle/>
          <a:p>
            <a:fld id="{3EC5BC80-A2CA-414B-8ECA-94F1C7516BC0}" type="slidenum">
              <a:rPr lang="en-US" smtClean="0"/>
              <a:t>7</a:t>
            </a:fld>
            <a:endParaRPr lang="en-US" dirty="0"/>
          </a:p>
        </p:txBody>
      </p:sp>
    </p:spTree>
    <p:extLst>
      <p:ext uri="{BB962C8B-B14F-4D97-AF65-F5344CB8AC3E}">
        <p14:creationId xmlns:p14="http://schemas.microsoft.com/office/powerpoint/2010/main" val="251092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6B0C-5FA9-4EC9-305C-9427C986C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4E056-0A22-BD6C-B6D2-0764A12FEA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DD9EAA-BA3E-CAAE-1FB6-6018F448C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A1228-E097-70DA-5452-695A7FAF704B}"/>
              </a:ext>
            </a:extLst>
          </p:cNvPr>
          <p:cNvSpPr>
            <a:spLocks noGrp="1"/>
          </p:cNvSpPr>
          <p:nvPr>
            <p:ph type="sldNum" sz="quarter" idx="5"/>
          </p:nvPr>
        </p:nvSpPr>
        <p:spPr/>
        <p:txBody>
          <a:bodyPr/>
          <a:lstStyle/>
          <a:p>
            <a:fld id="{3EC5BC80-A2CA-414B-8ECA-94F1C7516BC0}" type="slidenum">
              <a:rPr lang="en-US" smtClean="0"/>
              <a:t>8</a:t>
            </a:fld>
            <a:endParaRPr lang="en-US" dirty="0"/>
          </a:p>
        </p:txBody>
      </p:sp>
    </p:spTree>
    <p:extLst>
      <p:ext uri="{BB962C8B-B14F-4D97-AF65-F5344CB8AC3E}">
        <p14:creationId xmlns:p14="http://schemas.microsoft.com/office/powerpoint/2010/main" val="2793872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898843"/>
            <a:ext cx="10702715" cy="923330"/>
          </a:xfrm>
        </p:spPr>
        <p:txBody>
          <a:bodyPr wrap="square" lIns="0" anchor="ctr"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4531157"/>
            <a:ext cx="1071174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pic>
        <p:nvPicPr>
          <p:cNvPr id="4" name="Picture 3" descr="A pink triangle with black background&#10;&#10;AI-generated content may be incorrect.">
            <a:extLst>
              <a:ext uri="{FF2B5EF4-FFF2-40B4-BE49-F238E27FC236}">
                <a16:creationId xmlns:a16="http://schemas.microsoft.com/office/drawing/2014/main" id="{907E3C34-7F55-4994-6BF3-659FF1D98352}"/>
              </a:ext>
            </a:extLst>
          </p:cNvPr>
          <p:cNvPicPr>
            <a:picLocks noChangeAspect="1"/>
          </p:cNvPicPr>
          <p:nvPr userDrawn="1"/>
        </p:nvPicPr>
        <p:blipFill>
          <a:blip r:embed="rId3"/>
          <a:srcRect t="-1109" r="39257" b="1"/>
          <a:stretch>
            <a:fillRect/>
          </a:stretch>
        </p:blipFill>
        <p:spPr>
          <a:xfrm>
            <a:off x="10468623" y="3109580"/>
            <a:ext cx="1723377" cy="3373684"/>
          </a:xfrm>
          <a:prstGeom prst="rect">
            <a:avLst/>
          </a:prstGeom>
        </p:spPr>
      </p:pic>
      <p:pic>
        <p:nvPicPr>
          <p:cNvPr id="6" name="Picture 5" descr="A blue and purple triangle logo&#10;&#10;AI-generated content may be incorrect.">
            <a:extLst>
              <a:ext uri="{FF2B5EF4-FFF2-40B4-BE49-F238E27FC236}">
                <a16:creationId xmlns:a16="http://schemas.microsoft.com/office/drawing/2014/main" id="{4EEAF7FA-155D-7201-AB5A-A6D72FE2123E}"/>
              </a:ext>
            </a:extLst>
          </p:cNvPr>
          <p:cNvPicPr>
            <a:picLocks noChangeAspect="1"/>
          </p:cNvPicPr>
          <p:nvPr userDrawn="1"/>
        </p:nvPicPr>
        <p:blipFill>
          <a:blip r:embed="rId4"/>
          <a:srcRect l="30348" b="35845"/>
          <a:stretch>
            <a:fillRect/>
          </a:stretch>
        </p:blipFill>
        <p:spPr>
          <a:xfrm>
            <a:off x="-1" y="5196905"/>
            <a:ext cx="2090058" cy="1661095"/>
          </a:xfrm>
          <a:prstGeom prst="rect">
            <a:avLst/>
          </a:prstGeom>
        </p:spPr>
      </p:pic>
    </p:spTree>
    <p:extLst>
      <p:ext uri="{BB962C8B-B14F-4D97-AF65-F5344CB8AC3E}">
        <p14:creationId xmlns:p14="http://schemas.microsoft.com/office/powerpoint/2010/main" val="22004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141724"/>
            <a:ext cx="10717705" cy="923330"/>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3429000"/>
            <a:ext cx="1072673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pic>
        <p:nvPicPr>
          <p:cNvPr id="4" name="Picture 3" descr="A pink triangle with black background&#10;&#10;AI-generated content may be incorrect.">
            <a:extLst>
              <a:ext uri="{FF2B5EF4-FFF2-40B4-BE49-F238E27FC236}">
                <a16:creationId xmlns:a16="http://schemas.microsoft.com/office/drawing/2014/main" id="{A39F74BF-B578-966D-7669-36EBFBF555B4}"/>
              </a:ext>
            </a:extLst>
          </p:cNvPr>
          <p:cNvPicPr>
            <a:picLocks noChangeAspect="1"/>
          </p:cNvPicPr>
          <p:nvPr userDrawn="1"/>
        </p:nvPicPr>
        <p:blipFill rotWithShape="1">
          <a:blip r:embed="rId3"/>
          <a:srcRect r="38994" b="30800"/>
          <a:stretch>
            <a:fillRect/>
          </a:stretch>
        </p:blipFill>
        <p:spPr>
          <a:xfrm>
            <a:off x="10461167" y="4549021"/>
            <a:ext cx="1730833" cy="2308979"/>
          </a:xfrm>
          <a:prstGeom prst="rect">
            <a:avLst/>
          </a:prstGeom>
        </p:spPr>
      </p:pic>
    </p:spTree>
    <p:extLst>
      <p:ext uri="{BB962C8B-B14F-4D97-AF65-F5344CB8AC3E}">
        <p14:creationId xmlns:p14="http://schemas.microsoft.com/office/powerpoint/2010/main" val="285015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46139" y="2038204"/>
            <a:ext cx="5516218" cy="1692771"/>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5846139" y="4094921"/>
            <a:ext cx="5516217"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pic>
        <p:nvPicPr>
          <p:cNvPr id="4" name="Picture 3" descr="A blue and purple triangle logo&#10;&#10;AI-generated content may be incorrect.">
            <a:extLst>
              <a:ext uri="{FF2B5EF4-FFF2-40B4-BE49-F238E27FC236}">
                <a16:creationId xmlns:a16="http://schemas.microsoft.com/office/drawing/2014/main" id="{12940E4C-4255-00DF-D4CA-D1AA0E19399A}"/>
              </a:ext>
            </a:extLst>
          </p:cNvPr>
          <p:cNvPicPr>
            <a:picLocks noChangeAspect="1"/>
          </p:cNvPicPr>
          <p:nvPr userDrawn="1"/>
        </p:nvPicPr>
        <p:blipFill rotWithShape="1">
          <a:blip r:embed="rId3"/>
          <a:srcRect t="-2007" b="41460"/>
          <a:stretch>
            <a:fillRect/>
          </a:stretch>
        </p:blipFill>
        <p:spPr>
          <a:xfrm>
            <a:off x="834023" y="5475055"/>
            <a:ext cx="2647109" cy="1382945"/>
          </a:xfrm>
          <a:prstGeom prst="rect">
            <a:avLst/>
          </a:prstGeom>
        </p:spPr>
      </p:pic>
    </p:spTree>
    <p:extLst>
      <p:ext uri="{BB962C8B-B14F-4D97-AF65-F5344CB8AC3E}">
        <p14:creationId xmlns:p14="http://schemas.microsoft.com/office/powerpoint/2010/main" val="322511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14" y="795478"/>
            <a:ext cx="10746028" cy="481799"/>
          </a:xfrm>
        </p:spPr>
        <p:txBody>
          <a:bodyPr wrap="square" lIns="0" tIns="0" rIns="0" bIns="0">
            <a:spAutoFit/>
          </a:bodyPr>
          <a:lstStyle>
            <a:lvl1pPr>
              <a:defRPr sz="3400" b="0" i="0" cap="none" baseline="0">
                <a:latin typeface="Aleo" pitchFamily="2" charset="77"/>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80314" y="1575493"/>
            <a:ext cx="11206886" cy="4273453"/>
          </a:xfrm>
        </p:spPr>
        <p:txBody>
          <a:bodyPr lIns="0" tIns="0" rIns="0" bIns="0">
            <a:normAutofit/>
          </a:bodyPr>
          <a:lstStyle>
            <a:lvl1pPr>
              <a:lnSpc>
                <a:spcPct val="110000"/>
              </a:lnSpc>
              <a:buClr>
                <a:schemeClr val="accent1"/>
              </a:buClr>
              <a:defRPr sz="1800"/>
            </a:lvl1pPr>
            <a:lvl2pPr>
              <a:lnSpc>
                <a:spcPct val="110000"/>
              </a:lnSpc>
              <a:buClr>
                <a:schemeClr val="accent1"/>
              </a:buClr>
              <a:defRPr sz="1800"/>
            </a:lvl2pPr>
            <a:lvl3pPr>
              <a:lnSpc>
                <a:spcPct val="110000"/>
              </a:lnSpc>
              <a:buClr>
                <a:schemeClr val="accent1"/>
              </a:buClr>
              <a:defRPr sz="1800"/>
            </a:lvl3pPr>
            <a:lvl4pPr>
              <a:lnSpc>
                <a:spcPct val="110000"/>
              </a:lnSpc>
              <a:buClr>
                <a:schemeClr val="accent1"/>
              </a:buClr>
              <a:defRPr sz="1800"/>
            </a:lvl4pPr>
            <a:lvl5pPr>
              <a:lnSpc>
                <a:spcPct val="110000"/>
              </a:lnSpc>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91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blue and purple triangle logo&#10;&#10;AI-generated content may be incorrect.">
            <a:extLst>
              <a:ext uri="{FF2B5EF4-FFF2-40B4-BE49-F238E27FC236}">
                <a16:creationId xmlns:a16="http://schemas.microsoft.com/office/drawing/2014/main" id="{1F33B1D4-4D2C-F9AC-744F-02CA462A6D79}"/>
              </a:ext>
            </a:extLst>
          </p:cNvPr>
          <p:cNvPicPr>
            <a:picLocks noChangeAspect="1"/>
          </p:cNvPicPr>
          <p:nvPr userDrawn="1"/>
        </p:nvPicPr>
        <p:blipFill>
          <a:blip r:embed="rId3"/>
          <a:srcRect b="35845"/>
          <a:stretch>
            <a:fillRect/>
          </a:stretch>
        </p:blipFill>
        <p:spPr>
          <a:xfrm>
            <a:off x="423756" y="4755383"/>
            <a:ext cx="3798327" cy="2102618"/>
          </a:xfrm>
          <a:prstGeom prst="rect">
            <a:avLst/>
          </a:prstGeom>
        </p:spPr>
      </p:pic>
    </p:spTree>
    <p:extLst>
      <p:ext uri="{BB962C8B-B14F-4D97-AF65-F5344CB8AC3E}">
        <p14:creationId xmlns:p14="http://schemas.microsoft.com/office/powerpoint/2010/main" val="130618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1781" y="365125"/>
            <a:ext cx="11485419" cy="131127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01781" y="1364167"/>
            <a:ext cx="114854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1FE48A58-62B0-C580-B5A7-B122B6BD21BF}"/>
              </a:ext>
            </a:extLst>
          </p:cNvPr>
          <p:cNvSpPr/>
          <p:nvPr userDrawn="1"/>
        </p:nvSpPr>
        <p:spPr>
          <a:xfrm>
            <a:off x="0" y="6436090"/>
            <a:ext cx="12192000" cy="428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dirty="0">
              <a:latin typeface="Open Sans" panose="020B0606030504020204" pitchFamily="34" charset="0"/>
            </a:endParaRPr>
          </a:p>
        </p:txBody>
      </p:sp>
      <p:pic>
        <p:nvPicPr>
          <p:cNvPr id="8" name="Picture 7" descr="A black background with white text&#10;&#10;AI-generated content may be incorrect.">
            <a:extLst>
              <a:ext uri="{FF2B5EF4-FFF2-40B4-BE49-F238E27FC236}">
                <a16:creationId xmlns:a16="http://schemas.microsoft.com/office/drawing/2014/main" id="{B58EDE05-C551-4A6D-BBAE-88B351652EF9}"/>
              </a:ext>
            </a:extLst>
          </p:cNvPr>
          <p:cNvPicPr>
            <a:picLocks noChangeAspect="1"/>
          </p:cNvPicPr>
          <p:nvPr userDrawn="1"/>
        </p:nvPicPr>
        <p:blipFill>
          <a:blip r:embed="rId8"/>
          <a:stretch>
            <a:fillRect/>
          </a:stretch>
        </p:blipFill>
        <p:spPr>
          <a:xfrm>
            <a:off x="102245" y="6404381"/>
            <a:ext cx="1941707" cy="472553"/>
          </a:xfrm>
          <a:prstGeom prst="rect">
            <a:avLst/>
          </a:prstGeom>
        </p:spPr>
      </p:pic>
    </p:spTree>
    <p:extLst>
      <p:ext uri="{BB962C8B-B14F-4D97-AF65-F5344CB8AC3E}">
        <p14:creationId xmlns:p14="http://schemas.microsoft.com/office/powerpoint/2010/main" val="3158828956"/>
      </p:ext>
    </p:extLst>
  </p:cSld>
  <p:clrMap bg1="lt1" tx1="dk1" bg2="lt2" tx2="dk2" accent1="accent1" accent2="accent2" accent3="accent3" accent4="accent4" accent5="accent5" accent6="accent6" hlink="hlink" folHlink="folHlink"/>
  <p:sldLayoutIdLst>
    <p:sldLayoutId id="2147483683" r:id="rId1"/>
    <p:sldLayoutId id="2147483725" r:id="rId2"/>
    <p:sldLayoutId id="2147483727" r:id="rId3"/>
    <p:sldLayoutId id="2147483678" r:id="rId4"/>
    <p:sldLayoutId id="2147483726" r:id="rId5"/>
  </p:sldLayoutIdLst>
  <p:hf hdr="0" ftr="0" dt="0"/>
  <p:txStyles>
    <p:titleStyle>
      <a:lvl1pPr algn="l" defTabSz="914400" rtl="0" eaLnBrk="1" latinLnBrk="0" hangingPunct="1">
        <a:lnSpc>
          <a:spcPct val="90000"/>
        </a:lnSpc>
        <a:spcBef>
          <a:spcPct val="0"/>
        </a:spcBef>
        <a:buNone/>
        <a:defRPr sz="3600" b="0" i="0" kern="1200" cap="none" baseline="0">
          <a:solidFill>
            <a:schemeClr val="tx1"/>
          </a:solidFill>
          <a:latin typeface="Aleo" pitchFamily="2" charset="77"/>
          <a:ea typeface="+mj-ea"/>
          <a:cs typeface="Open Sans" panose="020B0606030504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99E732-D15A-B8CD-9443-E941F3DDA52B}"/>
              </a:ext>
            </a:extLst>
          </p:cNvPr>
          <p:cNvSpPr>
            <a:spLocks noGrp="1"/>
          </p:cNvSpPr>
          <p:nvPr>
            <p:ph type="body" sz="quarter" idx="10"/>
          </p:nvPr>
        </p:nvSpPr>
        <p:spPr/>
        <p:txBody>
          <a:bodyPr/>
          <a:lstStyle/>
          <a:p>
            <a:r>
              <a:rPr lang="en-US" dirty="0"/>
              <a:t>Subhead here</a:t>
            </a:r>
          </a:p>
        </p:txBody>
      </p:sp>
      <p:sp>
        <p:nvSpPr>
          <p:cNvPr id="13" name="Title 12">
            <a:extLst>
              <a:ext uri="{FF2B5EF4-FFF2-40B4-BE49-F238E27FC236}">
                <a16:creationId xmlns:a16="http://schemas.microsoft.com/office/drawing/2014/main" id="{D8A07D16-FF06-D6DE-9383-E321A5239FC7}"/>
              </a:ext>
            </a:extLst>
          </p:cNvPr>
          <p:cNvSpPr>
            <a:spLocks noGrp="1"/>
          </p:cNvSpPr>
          <p:nvPr>
            <p:ph type="ctrTitle"/>
          </p:nvPr>
        </p:nvSpPr>
        <p:spPr>
          <a:xfrm>
            <a:off x="712295" y="2483345"/>
            <a:ext cx="10702715" cy="1754326"/>
          </a:xfrm>
        </p:spPr>
        <p:txBody>
          <a:bodyPr/>
          <a:lstStyle/>
          <a:p>
            <a:r>
              <a:rPr lang="en-US" dirty="0"/>
              <a:t>Title Here Title Here Title Here Title Here Title Here</a:t>
            </a:r>
          </a:p>
        </p:txBody>
      </p:sp>
      <p:pic>
        <p:nvPicPr>
          <p:cNvPr id="3" name="Picture 2" descr="A black background with white text&#10;&#10;AI-generated content may be incorrect.">
            <a:extLst>
              <a:ext uri="{FF2B5EF4-FFF2-40B4-BE49-F238E27FC236}">
                <a16:creationId xmlns:a16="http://schemas.microsoft.com/office/drawing/2014/main" id="{39A4F6BC-3897-6132-58F5-E5A3F9E318D4}"/>
              </a:ext>
            </a:extLst>
          </p:cNvPr>
          <p:cNvPicPr>
            <a:picLocks noChangeAspect="1"/>
          </p:cNvPicPr>
          <p:nvPr/>
        </p:nvPicPr>
        <p:blipFill>
          <a:blip r:embed="rId2"/>
          <a:srcRect l="7873" t="35477" r="8205" b="36502"/>
          <a:stretch>
            <a:fillRect/>
          </a:stretch>
        </p:blipFill>
        <p:spPr>
          <a:xfrm>
            <a:off x="618308" y="594431"/>
            <a:ext cx="8679425" cy="1112449"/>
          </a:xfrm>
          <a:prstGeom prst="rect">
            <a:avLst/>
          </a:prstGeom>
        </p:spPr>
      </p:pic>
    </p:spTree>
    <p:extLst>
      <p:ext uri="{BB962C8B-B14F-4D97-AF65-F5344CB8AC3E}">
        <p14:creationId xmlns:p14="http://schemas.microsoft.com/office/powerpoint/2010/main" val="30582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03EB-AD6A-71B9-BD18-1587AE3747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E5396B-A0D1-F84E-FB55-5DC9C2A57B07}"/>
              </a:ext>
            </a:extLst>
          </p:cNvPr>
          <p:cNvSpPr>
            <a:spLocks noGrp="1"/>
          </p:cNvSpPr>
          <p:nvPr>
            <p:ph type="body" sz="quarter" idx="10"/>
          </p:nvPr>
        </p:nvSpPr>
        <p:spPr/>
        <p:txBody>
          <a:bodyPr/>
          <a:lstStyle/>
          <a:p>
            <a:r>
              <a:rPr lang="en-US" dirty="0"/>
              <a:t>Subhead here</a:t>
            </a:r>
          </a:p>
        </p:txBody>
      </p:sp>
      <p:sp>
        <p:nvSpPr>
          <p:cNvPr id="8" name="Title 7">
            <a:extLst>
              <a:ext uri="{FF2B5EF4-FFF2-40B4-BE49-F238E27FC236}">
                <a16:creationId xmlns:a16="http://schemas.microsoft.com/office/drawing/2014/main" id="{8AAF1881-45FC-57D5-3664-30EB8A743805}"/>
              </a:ext>
            </a:extLst>
          </p:cNvPr>
          <p:cNvSpPr>
            <a:spLocks noGrp="1"/>
          </p:cNvSpPr>
          <p:nvPr>
            <p:ph type="ctrTitle"/>
          </p:nvPr>
        </p:nvSpPr>
        <p:spPr>
          <a:xfrm>
            <a:off x="712295" y="1310728"/>
            <a:ext cx="10717705" cy="1754326"/>
          </a:xfrm>
        </p:spPr>
        <p:txBody>
          <a:bodyPr/>
          <a:lstStyle/>
          <a:p>
            <a:r>
              <a:rPr lang="en-US" dirty="0"/>
              <a:t>Title Here Title Here Title Here Title Here Title Here</a:t>
            </a:r>
          </a:p>
        </p:txBody>
      </p:sp>
      <p:pic>
        <p:nvPicPr>
          <p:cNvPr id="6" name="Picture 5" descr="A black background with white text&#10;&#10;AI-generated content may be incorrect.">
            <a:extLst>
              <a:ext uri="{FF2B5EF4-FFF2-40B4-BE49-F238E27FC236}">
                <a16:creationId xmlns:a16="http://schemas.microsoft.com/office/drawing/2014/main" id="{56FFB783-EED0-D95F-DDD4-4B1CF65D8E33}"/>
              </a:ext>
            </a:extLst>
          </p:cNvPr>
          <p:cNvPicPr>
            <a:picLocks noChangeAspect="1"/>
          </p:cNvPicPr>
          <p:nvPr/>
        </p:nvPicPr>
        <p:blipFill>
          <a:blip r:embed="rId2"/>
          <a:srcRect l="7873" t="35477" r="8205" b="36502"/>
          <a:stretch>
            <a:fillRect/>
          </a:stretch>
        </p:blipFill>
        <p:spPr>
          <a:xfrm>
            <a:off x="627017" y="5102107"/>
            <a:ext cx="8255725" cy="1058143"/>
          </a:xfrm>
          <a:prstGeom prst="rect">
            <a:avLst/>
          </a:prstGeom>
        </p:spPr>
      </p:pic>
    </p:spTree>
    <p:extLst>
      <p:ext uri="{BB962C8B-B14F-4D97-AF65-F5344CB8AC3E}">
        <p14:creationId xmlns:p14="http://schemas.microsoft.com/office/powerpoint/2010/main" val="30320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11BD-4FF3-5BBC-4E69-AF83995A121E}"/>
              </a:ext>
            </a:extLst>
          </p:cNvPr>
          <p:cNvSpPr>
            <a:spLocks noGrp="1"/>
          </p:cNvSpPr>
          <p:nvPr>
            <p:ph type="ctrTitle"/>
          </p:nvPr>
        </p:nvSpPr>
        <p:spPr>
          <a:xfrm>
            <a:off x="6096000" y="2038204"/>
            <a:ext cx="5516218" cy="1692771"/>
          </a:xfrm>
        </p:spPr>
        <p:txBody>
          <a:bodyPr/>
          <a:lstStyle/>
          <a:p>
            <a:r>
              <a:rPr lang="en-US" dirty="0"/>
              <a:t>Title Here Title Here Title Here</a:t>
            </a:r>
          </a:p>
        </p:txBody>
      </p:sp>
      <p:sp>
        <p:nvSpPr>
          <p:cNvPr id="3" name="Text Placeholder 2">
            <a:extLst>
              <a:ext uri="{FF2B5EF4-FFF2-40B4-BE49-F238E27FC236}">
                <a16:creationId xmlns:a16="http://schemas.microsoft.com/office/drawing/2014/main" id="{D7951631-DAED-2016-AB67-37FAD1CBAD00}"/>
              </a:ext>
            </a:extLst>
          </p:cNvPr>
          <p:cNvSpPr>
            <a:spLocks noGrp="1"/>
          </p:cNvSpPr>
          <p:nvPr>
            <p:ph type="body" sz="quarter" idx="10"/>
          </p:nvPr>
        </p:nvSpPr>
        <p:spPr>
          <a:xfrm>
            <a:off x="6096000" y="4094921"/>
            <a:ext cx="5516217" cy="332399"/>
          </a:xfrm>
        </p:spPr>
        <p:txBody>
          <a:bodyPr/>
          <a:lstStyle/>
          <a:p>
            <a:r>
              <a:rPr lang="en-US" dirty="0"/>
              <a:t>Subhead here subhead here</a:t>
            </a:r>
          </a:p>
        </p:txBody>
      </p:sp>
      <p:cxnSp>
        <p:nvCxnSpPr>
          <p:cNvPr id="6" name="Straight Connector 5">
            <a:extLst>
              <a:ext uri="{FF2B5EF4-FFF2-40B4-BE49-F238E27FC236}">
                <a16:creationId xmlns:a16="http://schemas.microsoft.com/office/drawing/2014/main" id="{3903B81C-6B3B-7102-E6A7-924A455B7840}"/>
              </a:ext>
            </a:extLst>
          </p:cNvPr>
          <p:cNvCxnSpPr>
            <a:cxnSpLocks/>
          </p:cNvCxnSpPr>
          <p:nvPr/>
        </p:nvCxnSpPr>
        <p:spPr>
          <a:xfrm>
            <a:off x="5400223" y="1077686"/>
            <a:ext cx="0" cy="466997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black and white logo&#10;&#10;AI-generated content may be incorrect.">
            <a:extLst>
              <a:ext uri="{FF2B5EF4-FFF2-40B4-BE49-F238E27FC236}">
                <a16:creationId xmlns:a16="http://schemas.microsoft.com/office/drawing/2014/main" id="{ED2737C5-FE98-BF77-0127-331D4938AFEE}"/>
              </a:ext>
            </a:extLst>
          </p:cNvPr>
          <p:cNvPicPr>
            <a:picLocks noChangeAspect="1"/>
          </p:cNvPicPr>
          <p:nvPr/>
        </p:nvPicPr>
        <p:blipFill>
          <a:blip r:embed="rId2"/>
          <a:srcRect l="24666" t="25996" r="32324" b="26134"/>
          <a:stretch>
            <a:fillRect/>
          </a:stretch>
        </p:blipFill>
        <p:spPr>
          <a:xfrm>
            <a:off x="383180" y="2257573"/>
            <a:ext cx="4504306" cy="1924435"/>
          </a:xfrm>
          <a:prstGeom prst="rect">
            <a:avLst/>
          </a:prstGeom>
        </p:spPr>
      </p:pic>
    </p:spTree>
    <p:extLst>
      <p:ext uri="{BB962C8B-B14F-4D97-AF65-F5344CB8AC3E}">
        <p14:creationId xmlns:p14="http://schemas.microsoft.com/office/powerpoint/2010/main" val="148409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94AB9-7A6D-8AB6-555C-0FDA6C06E422}"/>
              </a:ext>
            </a:extLst>
          </p:cNvPr>
          <p:cNvPicPr>
            <a:picLocks noChangeAspect="1"/>
          </p:cNvPicPr>
          <p:nvPr/>
        </p:nvPicPr>
        <p:blipFill>
          <a:blip r:embed="rId3"/>
          <a:srcRect l="36485" t="6618" r="35691" b="28959"/>
          <a:stretch>
            <a:fillRect/>
          </a:stretch>
        </p:blipFill>
        <p:spPr>
          <a:xfrm>
            <a:off x="8111821" y="1108017"/>
            <a:ext cx="3399865" cy="4427824"/>
          </a:xfrm>
          <a:prstGeom prst="rect">
            <a:avLst/>
          </a:prstGeom>
        </p:spPr>
      </p:pic>
      <p:sp>
        <p:nvSpPr>
          <p:cNvPr id="9" name="Title 8">
            <a:extLst>
              <a:ext uri="{FF2B5EF4-FFF2-40B4-BE49-F238E27FC236}">
                <a16:creationId xmlns:a16="http://schemas.microsoft.com/office/drawing/2014/main" id="{CF3B9821-4909-F8B4-04FE-0182FC43FB12}"/>
              </a:ext>
            </a:extLst>
          </p:cNvPr>
          <p:cNvSpPr>
            <a:spLocks noGrp="1"/>
          </p:cNvSpPr>
          <p:nvPr>
            <p:ph type="title"/>
          </p:nvPr>
        </p:nvSpPr>
        <p:spPr/>
        <p:txBody>
          <a:bodyPr/>
          <a:lstStyle/>
          <a:p>
            <a:r>
              <a:rPr lang="en-US" dirty="0"/>
              <a:t>Title here</a:t>
            </a:r>
          </a:p>
        </p:txBody>
      </p:sp>
      <p:sp>
        <p:nvSpPr>
          <p:cNvPr id="11" name="Content Placeholder 10">
            <a:extLst>
              <a:ext uri="{FF2B5EF4-FFF2-40B4-BE49-F238E27FC236}">
                <a16:creationId xmlns:a16="http://schemas.microsoft.com/office/drawing/2014/main" id="{7699EA39-3145-9574-FEF7-FDDC7405F2B3}"/>
              </a:ext>
            </a:extLst>
          </p:cNvPr>
          <p:cNvSpPr>
            <a:spLocks noGrp="1"/>
          </p:cNvSpPr>
          <p:nvPr>
            <p:ph idx="1"/>
          </p:nvPr>
        </p:nvSpPr>
        <p:spPr>
          <a:xfrm>
            <a:off x="680314" y="1575493"/>
            <a:ext cx="6679856" cy="4273453"/>
          </a:xfrm>
        </p:spPr>
        <p:txBody>
          <a:bodyPr>
            <a:normAutofit/>
          </a:bodyPr>
          <a:lstStyle/>
          <a:p>
            <a:pPr marL="0" indent="0">
              <a:buNone/>
            </a:pPr>
            <a:r>
              <a:rPr lang="en-US" sz="2000" b="1" dirty="0">
                <a:solidFill>
                  <a:schemeClr val="tx2"/>
                </a:solidFill>
              </a:rPr>
              <a:t>Large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p>
          <a:p>
            <a:pPr>
              <a:buClr>
                <a:schemeClr val="accent5"/>
              </a:buClr>
            </a:pPr>
            <a:r>
              <a:rPr lang="en-US" sz="1400" dirty="0"/>
              <a:t>Bulleted Text</a:t>
            </a:r>
          </a:p>
          <a:p>
            <a:pPr>
              <a:spcBef>
                <a:spcPts val="400"/>
              </a:spcBef>
              <a:buClr>
                <a:schemeClr val="accent5"/>
              </a:buClr>
            </a:pPr>
            <a:r>
              <a:rPr lang="en-US" sz="1400" dirty="0"/>
              <a:t>Bulleted Text</a:t>
            </a:r>
          </a:p>
          <a:p>
            <a:pPr marL="0" indent="0">
              <a:spcBef>
                <a:spcPts val="2500"/>
              </a:spcBef>
              <a:buNone/>
            </a:pPr>
            <a:r>
              <a:rPr lang="en-US" sz="1600" b="1" dirty="0">
                <a:solidFill>
                  <a:srgbClr val="BF1B4F"/>
                </a:solidFill>
              </a:rPr>
              <a:t>Small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br>
              <a:rPr lang="en-US" sz="1400" dirty="0"/>
            </a:br>
            <a:r>
              <a:rPr lang="en-US" sz="1400" dirty="0"/>
              <a:t>Body copy body copy.</a:t>
            </a:r>
            <a:endParaRPr lang="en-US" sz="1600" dirty="0"/>
          </a:p>
        </p:txBody>
      </p:sp>
      <p:sp>
        <p:nvSpPr>
          <p:cNvPr id="2" name="Title 1">
            <a:extLst>
              <a:ext uri="{FF2B5EF4-FFF2-40B4-BE49-F238E27FC236}">
                <a16:creationId xmlns:a16="http://schemas.microsoft.com/office/drawing/2014/main" id="{F02A3056-8598-0047-96A5-8B0F797F862C}"/>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hdiconference.com  |  #HDIWorld </a:t>
            </a:r>
          </a:p>
        </p:txBody>
      </p:sp>
    </p:spTree>
    <p:extLst>
      <p:ext uri="{BB962C8B-B14F-4D97-AF65-F5344CB8AC3E}">
        <p14:creationId xmlns:p14="http://schemas.microsoft.com/office/powerpoint/2010/main" val="71802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4550-1A04-F426-ED64-69F8E043D24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E40CE05-B9F5-1171-33A7-89EEB1AFDA2F}"/>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9BCD1665-6C86-DA6E-D085-7973A1194789}"/>
              </a:ext>
            </a:extLst>
          </p:cNvPr>
          <p:cNvSpPr/>
          <p:nvPr/>
        </p:nvSpPr>
        <p:spPr>
          <a:xfrm>
            <a:off x="3934666" y="3292711"/>
            <a:ext cx="3702822" cy="1239442"/>
          </a:xfrm>
          <a:prstGeom prst="rect">
            <a:avLst/>
          </a:prstGeom>
        </p:spPr>
        <p:txBody>
          <a:bodyPr wrap="square" lIns="0" tIns="0" rIns="0" bIns="0">
            <a:spAutoFit/>
          </a:bodyPr>
          <a:lstStyle/>
          <a:p>
            <a:pPr defTabSz="914400">
              <a:lnSpc>
                <a:spcPct val="110000"/>
              </a:lnSpc>
              <a:spcBef>
                <a:spcPts val="600"/>
              </a:spcBef>
            </a:pPr>
            <a:r>
              <a:rPr lang="en-US" sz="21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400" dirty="0">
                <a:latin typeface="Open Sans" panose="020B0606030504020204" pitchFamily="34" charset="0"/>
                <a:ea typeface="Open Sans" panose="020B0606030504020204" pitchFamily="34" charset="0"/>
                <a:cs typeface="Open Sans" panose="020B0606030504020204" pitchFamily="34" charset="0"/>
              </a:rPr>
              <a:t>Title here</a:t>
            </a:r>
            <a:br>
              <a:rPr lang="en-US" sz="1400" dirty="0">
                <a:latin typeface="Open Sans" panose="020B0606030504020204" pitchFamily="34" charset="0"/>
                <a:ea typeface="Open Sans" panose="020B0606030504020204" pitchFamily="34" charset="0"/>
                <a:cs typeface="Open Sans" panose="020B0606030504020204" pitchFamily="34" charset="0"/>
              </a:rPr>
            </a:br>
            <a:r>
              <a:rPr lang="en-US" sz="14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6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550A8DCD-CBA9-F091-6B6B-E9D2B58DCB43}"/>
              </a:ext>
            </a:extLst>
          </p:cNvPr>
          <p:cNvSpPr/>
          <p:nvPr/>
        </p:nvSpPr>
        <p:spPr>
          <a:xfrm>
            <a:off x="680314" y="2465882"/>
            <a:ext cx="2782414" cy="2893101"/>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C11342D-7D53-4497-31D4-FF67F7191E87}"/>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hdiconference.com  |  #HDIWorld </a:t>
            </a:r>
          </a:p>
        </p:txBody>
      </p:sp>
    </p:spTree>
    <p:extLst>
      <p:ext uri="{BB962C8B-B14F-4D97-AF65-F5344CB8AC3E}">
        <p14:creationId xmlns:p14="http://schemas.microsoft.com/office/powerpoint/2010/main" val="124064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9C44-2316-F714-843A-B4D28E0D23B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7F0979-C5E1-1B3D-A2A6-68B3704BA460}"/>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0AE2DB89-0CC8-9DBE-B266-1CA979D1342F}"/>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3FD22E4E-EE82-1B95-D15D-AAC7B341A855}"/>
              </a:ext>
            </a:extLst>
          </p:cNvPr>
          <p:cNvSpPr/>
          <p:nvPr/>
        </p:nvSpPr>
        <p:spPr>
          <a:xfrm>
            <a:off x="680314" y="2098624"/>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6A2D640-48C7-F1C5-7099-6B686570AF8A}"/>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6" name="Rounded Rectangle 5">
            <a:extLst>
              <a:ext uri="{FF2B5EF4-FFF2-40B4-BE49-F238E27FC236}">
                <a16:creationId xmlns:a16="http://schemas.microsoft.com/office/drawing/2014/main" id="{E86789FA-9B62-6E8D-4B53-C31F716AD627}"/>
              </a:ext>
            </a:extLst>
          </p:cNvPr>
          <p:cNvSpPr/>
          <p:nvPr/>
        </p:nvSpPr>
        <p:spPr>
          <a:xfrm>
            <a:off x="3918189" y="2098624"/>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500B8BF-C847-BCB9-B916-E711A48BEB84}"/>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hdiconference.com  |  #HDIWorld </a:t>
            </a:r>
          </a:p>
        </p:txBody>
      </p:sp>
    </p:spTree>
    <p:extLst>
      <p:ext uri="{BB962C8B-B14F-4D97-AF65-F5344CB8AC3E}">
        <p14:creationId xmlns:p14="http://schemas.microsoft.com/office/powerpoint/2010/main" val="295196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38B5-D81B-1A4B-4BF2-B877C8A4924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F4538F2-333A-1963-C638-B74D5CFBA1E4}"/>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DAF21EAA-D97C-31F2-408C-D724033573FD}"/>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3" name="Rounded Rectangle 12">
            <a:extLst>
              <a:ext uri="{FF2B5EF4-FFF2-40B4-BE49-F238E27FC236}">
                <a16:creationId xmlns:a16="http://schemas.microsoft.com/office/drawing/2014/main" id="{1F56B6E2-6EF8-3FB7-1573-EB6FA093D6B8}"/>
              </a:ext>
            </a:extLst>
          </p:cNvPr>
          <p:cNvSpPr/>
          <p:nvPr/>
        </p:nvSpPr>
        <p:spPr>
          <a:xfrm>
            <a:off x="680314" y="2098624"/>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3E27239-9F26-71B0-9BD0-3190ECDDFE31}"/>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6" name="Rounded Rectangle 5">
            <a:extLst>
              <a:ext uri="{FF2B5EF4-FFF2-40B4-BE49-F238E27FC236}">
                <a16:creationId xmlns:a16="http://schemas.microsoft.com/office/drawing/2014/main" id="{8EA0AD09-59B8-0429-8D28-D447C9D3A54C}"/>
              </a:ext>
            </a:extLst>
          </p:cNvPr>
          <p:cNvSpPr/>
          <p:nvPr/>
        </p:nvSpPr>
        <p:spPr>
          <a:xfrm>
            <a:off x="3918189" y="2098624"/>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E907CE-6920-85AB-2D1A-F2ECAE2978A3}"/>
              </a:ext>
            </a:extLst>
          </p:cNvPr>
          <p:cNvSpPr/>
          <p:nvPr/>
        </p:nvSpPr>
        <p:spPr>
          <a:xfrm>
            <a:off x="715606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Title here</a:t>
            </a:r>
            <a:br>
              <a:rPr lang="en-US" sz="1200"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6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3" name="Rounded Rectangle 2">
            <a:extLst>
              <a:ext uri="{FF2B5EF4-FFF2-40B4-BE49-F238E27FC236}">
                <a16:creationId xmlns:a16="http://schemas.microsoft.com/office/drawing/2014/main" id="{DC38D574-8A55-4A32-3B75-FDD693968DCE}"/>
              </a:ext>
            </a:extLst>
          </p:cNvPr>
          <p:cNvSpPr/>
          <p:nvPr/>
        </p:nvSpPr>
        <p:spPr>
          <a:xfrm>
            <a:off x="7156064" y="2098624"/>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880E490-0928-5781-06E2-E3DB758CD6A0}"/>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hdiconference.com  |  #HDIWorld </a:t>
            </a:r>
          </a:p>
        </p:txBody>
      </p:sp>
    </p:spTree>
    <p:extLst>
      <p:ext uri="{BB962C8B-B14F-4D97-AF65-F5344CB8AC3E}">
        <p14:creationId xmlns:p14="http://schemas.microsoft.com/office/powerpoint/2010/main" val="390119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6E54-3844-3741-1161-2D3EA880E3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17114B6-289C-B539-6247-199C679ACBE1}"/>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13" name="Rounded Rectangle 12">
            <a:extLst>
              <a:ext uri="{FF2B5EF4-FFF2-40B4-BE49-F238E27FC236}">
                <a16:creationId xmlns:a16="http://schemas.microsoft.com/office/drawing/2014/main" id="{05E1ABEA-926D-3364-D414-54F03A6BAF4D}"/>
              </a:ext>
            </a:extLst>
          </p:cNvPr>
          <p:cNvSpPr/>
          <p:nvPr/>
        </p:nvSpPr>
        <p:spPr>
          <a:xfrm>
            <a:off x="680314" y="2151089"/>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1F97AD36-7A65-0EBC-D0FB-2B192D8307B9}"/>
              </a:ext>
            </a:extLst>
          </p:cNvPr>
          <p:cNvSpPr/>
          <p:nvPr/>
        </p:nvSpPr>
        <p:spPr>
          <a:xfrm>
            <a:off x="3528444" y="2151089"/>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4E8D58DF-61F0-F8C9-399F-7C32D1E5486E}"/>
              </a:ext>
            </a:extLst>
          </p:cNvPr>
          <p:cNvSpPr/>
          <p:nvPr/>
        </p:nvSpPr>
        <p:spPr>
          <a:xfrm>
            <a:off x="6376574" y="2151089"/>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C8F05CAE-6D60-4880-DDE0-2FD089597DCE}"/>
              </a:ext>
            </a:extLst>
          </p:cNvPr>
          <p:cNvSpPr/>
          <p:nvPr/>
        </p:nvSpPr>
        <p:spPr>
          <a:xfrm>
            <a:off x="9217210" y="2151089"/>
            <a:ext cx="2257758" cy="2347574"/>
          </a:xfrm>
          <a:prstGeom prst="roundRect">
            <a:avLst>
              <a:gd name="adj" fmla="val 6970"/>
            </a:avLst>
          </a:prstGeom>
          <a:solidFill>
            <a:schemeClr val="bg1">
              <a:lumMod val="85000"/>
            </a:schemeClr>
          </a:solidFill>
          <a:ln w="25400">
            <a:solidFill>
              <a:srgbClr val="BF1B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EB5FE18-0C3F-0876-7DC3-670C80903644}"/>
              </a:ext>
            </a:extLst>
          </p:cNvPr>
          <p:cNvSpPr/>
          <p:nvPr/>
        </p:nvSpPr>
        <p:spPr>
          <a:xfrm>
            <a:off x="680314"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1" name="Rectangle 10">
            <a:extLst>
              <a:ext uri="{FF2B5EF4-FFF2-40B4-BE49-F238E27FC236}">
                <a16:creationId xmlns:a16="http://schemas.microsoft.com/office/drawing/2014/main" id="{D2FCEB54-97CE-AAF9-4187-523DD1AC229C}"/>
              </a:ext>
            </a:extLst>
          </p:cNvPr>
          <p:cNvSpPr/>
          <p:nvPr/>
        </p:nvSpPr>
        <p:spPr>
          <a:xfrm>
            <a:off x="3528445"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2" name="Rectangle 11">
            <a:extLst>
              <a:ext uri="{FF2B5EF4-FFF2-40B4-BE49-F238E27FC236}">
                <a16:creationId xmlns:a16="http://schemas.microsoft.com/office/drawing/2014/main" id="{4F6483C7-E8A6-6641-8098-1A7DB647D4EE}"/>
              </a:ext>
            </a:extLst>
          </p:cNvPr>
          <p:cNvSpPr/>
          <p:nvPr/>
        </p:nvSpPr>
        <p:spPr>
          <a:xfrm>
            <a:off x="6376576"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14" name="Rectangle 13">
            <a:extLst>
              <a:ext uri="{FF2B5EF4-FFF2-40B4-BE49-F238E27FC236}">
                <a16:creationId xmlns:a16="http://schemas.microsoft.com/office/drawing/2014/main" id="{2AFC7A6B-FF34-322F-EDD2-83AC5C32BBE1}"/>
              </a:ext>
            </a:extLst>
          </p:cNvPr>
          <p:cNvSpPr/>
          <p:nvPr/>
        </p:nvSpPr>
        <p:spPr>
          <a:xfrm>
            <a:off x="9217212"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Firstname Lastname</a:t>
            </a:r>
          </a:p>
          <a:p>
            <a:pPr defTabSz="914400">
              <a:lnSpc>
                <a:spcPct val="110000"/>
              </a:lnSpc>
              <a:spcBef>
                <a:spcPts val="400"/>
              </a:spcBef>
            </a:pPr>
            <a:r>
              <a:rPr lang="en-US" sz="1150" dirty="0">
                <a:latin typeface="Open Sans" panose="020B0606030504020204" pitchFamily="34" charset="0"/>
                <a:ea typeface="Open Sans" panose="020B0606030504020204" pitchFamily="34" charset="0"/>
                <a:cs typeface="Open Sans" panose="020B0606030504020204" pitchFamily="34" charset="0"/>
              </a:rPr>
              <a:t>Title here</a:t>
            </a:r>
            <a:br>
              <a:rPr lang="en-US" sz="1150" dirty="0">
                <a:latin typeface="Open Sans" panose="020B0606030504020204" pitchFamily="34" charset="0"/>
                <a:ea typeface="Open Sans" panose="020B0606030504020204" pitchFamily="34" charset="0"/>
                <a:cs typeface="Open Sans" panose="020B0606030504020204" pitchFamily="34" charset="0"/>
              </a:rPr>
            </a:br>
            <a:r>
              <a:rPr lang="en-US" sz="1150" dirty="0">
                <a:latin typeface="Open Sans" panose="020B0606030504020204" pitchFamily="34" charset="0"/>
                <a:ea typeface="Open Sans" panose="020B0606030504020204" pitchFamily="34" charset="0"/>
                <a:cs typeface="Open Sans" panose="020B0606030504020204" pitchFamily="34" charset="0"/>
              </a:rPr>
              <a:t>Title Here</a:t>
            </a:r>
          </a:p>
          <a:p>
            <a:pPr defTabSz="914400">
              <a:lnSpc>
                <a:spcPct val="110000"/>
              </a:lnSpc>
              <a:spcBef>
                <a:spcPts val="400"/>
              </a:spcBef>
            </a:pPr>
            <a:r>
              <a:rPr lang="en-US" sz="1300" b="1" dirty="0">
                <a:latin typeface="Open Sans" panose="020B0606030504020204" pitchFamily="34" charset="0"/>
                <a:ea typeface="Open Sans" panose="020B0606030504020204" pitchFamily="34" charset="0"/>
                <a:cs typeface="Open Sans" panose="020B0606030504020204" pitchFamily="34" charset="0"/>
              </a:rPr>
              <a:t>Company Name</a:t>
            </a:r>
          </a:p>
        </p:txBody>
      </p:sp>
      <p:sp>
        <p:nvSpPr>
          <p:cNvPr id="4" name="Title 1">
            <a:extLst>
              <a:ext uri="{FF2B5EF4-FFF2-40B4-BE49-F238E27FC236}">
                <a16:creationId xmlns:a16="http://schemas.microsoft.com/office/drawing/2014/main" id="{E8841E37-1A4C-213E-5556-F4C23A6A13F8}"/>
              </a:ext>
            </a:extLst>
          </p:cNvPr>
          <p:cNvSpPr txBox="1">
            <a:spLocks/>
          </p:cNvSpPr>
          <p:nvPr/>
        </p:nvSpPr>
        <p:spPr>
          <a:xfrm>
            <a:off x="5257800" y="6576246"/>
            <a:ext cx="6719056"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algn="r"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a:solidFill>
                  <a:schemeClr val="bg1"/>
                </a:solidFill>
                <a:latin typeface="Open Sans" panose="020B0606030504020204" pitchFamily="34" charset="0"/>
              </a:rPr>
              <a:t>hdiconference.com  |  #HDIWorld </a:t>
            </a:r>
          </a:p>
        </p:txBody>
      </p:sp>
    </p:spTree>
    <p:extLst>
      <p:ext uri="{BB962C8B-B14F-4D97-AF65-F5344CB8AC3E}">
        <p14:creationId xmlns:p14="http://schemas.microsoft.com/office/powerpoint/2010/main" val="39883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05A7B-C1C2-54A1-E503-21E3284D837B}"/>
              </a:ext>
            </a:extLst>
          </p:cNvPr>
          <p:cNvPicPr>
            <a:picLocks noChangeAspect="1"/>
          </p:cNvPicPr>
          <p:nvPr/>
        </p:nvPicPr>
        <p:blipFill>
          <a:blip r:embed="rId2"/>
          <a:stretch>
            <a:fillRect/>
          </a:stretch>
        </p:blipFill>
        <p:spPr>
          <a:xfrm>
            <a:off x="1771744" y="2331218"/>
            <a:ext cx="8648512" cy="2104785"/>
          </a:xfrm>
          <a:prstGeom prst="rect">
            <a:avLst/>
          </a:prstGeom>
        </p:spPr>
      </p:pic>
    </p:spTree>
    <p:extLst>
      <p:ext uri="{BB962C8B-B14F-4D97-AF65-F5344CB8AC3E}">
        <p14:creationId xmlns:p14="http://schemas.microsoft.com/office/powerpoint/2010/main" val="1153393425"/>
      </p:ext>
    </p:extLst>
  </p:cSld>
  <p:clrMapOvr>
    <a:masterClrMapping/>
  </p:clrMapOvr>
</p:sld>
</file>

<file path=ppt/theme/theme1.xml><?xml version="1.0" encoding="utf-8"?>
<a:theme xmlns:a="http://schemas.openxmlformats.org/drawingml/2006/main" name="Master Slide">
  <a:themeElements>
    <a:clrScheme name="EC 2026">
      <a:dk1>
        <a:srgbClr val="002144"/>
      </a:dk1>
      <a:lt1>
        <a:srgbClr val="FFFFFF"/>
      </a:lt1>
      <a:dk2>
        <a:srgbClr val="003BB2"/>
      </a:dk2>
      <a:lt2>
        <a:srgbClr val="E9E9EC"/>
      </a:lt2>
      <a:accent1>
        <a:srgbClr val="28B3FF"/>
      </a:accent1>
      <a:accent2>
        <a:srgbClr val="AAE5FF"/>
      </a:accent2>
      <a:accent3>
        <a:srgbClr val="33D6C8"/>
      </a:accent3>
      <a:accent4>
        <a:srgbClr val="9423FB"/>
      </a:accent4>
      <a:accent5>
        <a:srgbClr val="FF537B"/>
      </a:accent5>
      <a:accent6>
        <a:srgbClr val="EDAE00"/>
      </a:accent6>
      <a:hlink>
        <a:srgbClr val="003BB2"/>
      </a:hlink>
      <a:folHlink>
        <a:srgbClr val="003BB2"/>
      </a:folHlink>
    </a:clrScheme>
    <a:fontScheme name="DCW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d1e578d-f391-442b-b19e-e6ea788bd6e4">
      <UserInfo>
        <DisplayName>Gillespie, Susan</DisplayName>
        <AccountId>184</AccountId>
        <AccountType/>
      </UserInfo>
      <UserInfo>
        <DisplayName>Chang, Kimberly</DisplayName>
        <AccountId>95</AccountId>
        <AccountType/>
      </UserInfo>
      <UserInfo>
        <DisplayName>Gibb, Tara</DisplayName>
        <AccountId>206</AccountId>
        <AccountType/>
      </UserInfo>
      <UserInfo>
        <DisplayName>zzz_Bustamante, Natalie</DisplayName>
        <AccountId>121</AccountId>
        <AccountType/>
      </UserInfo>
      <UserInfo>
        <DisplayName>Leahy, Michael</DisplayName>
        <AccountId>85</AccountId>
        <AccountType/>
      </UserInfo>
      <UserInfo>
        <DisplayName>Quinlan, Sarah</DisplayName>
        <AccountId>376</AccountId>
        <AccountType/>
      </UserInfo>
      <UserInfo>
        <DisplayName>Mizuhara, Alma</DisplayName>
        <AccountId>89</AccountId>
        <AccountType/>
      </UserInfo>
      <UserInfo>
        <DisplayName>zzz_Wang, Austin</DisplayName>
        <AccountId>130</AccountId>
        <AccountType/>
      </UserInfo>
      <UserInfo>
        <DisplayName>Ibarra, Alyssa</DisplayName>
        <AccountId>242</AccountId>
        <AccountType/>
      </UserInfo>
      <UserInfo>
        <DisplayName>Buza, Brittany</DisplayName>
        <AccountId>377</AccountId>
        <AccountType/>
      </UserInfo>
      <UserInfo>
        <DisplayName>Ratliffe, Karina</DisplayName>
        <AccountId>378</AccountId>
        <AccountType/>
      </UserInfo>
      <UserInfo>
        <DisplayName>zzz_Scharf, Monique</DisplayName>
        <AccountId>7</AccountId>
        <AccountType/>
      </UserInfo>
      <UserInfo>
        <DisplayName>Ng, Winnie</DisplayName>
        <AccountId>17</AccountId>
        <AccountType/>
      </UserInfo>
      <UserInfo>
        <DisplayName>Graham, Matt</DisplayName>
        <AccountId>16</AccountId>
        <AccountType/>
      </UserInfo>
      <UserInfo>
        <DisplayName>Benitez, Raquel</DisplayName>
        <AccountId>283</AccountId>
        <AccountType/>
      </UserInfo>
      <UserInfo>
        <DisplayName>Kupiec, Sandra</DisplayName>
        <AccountId>154</AccountId>
        <AccountType/>
      </UserInfo>
      <UserInfo>
        <DisplayName>Wilde, Kari</DisplayName>
        <AccountId>466</AccountId>
        <AccountType/>
      </UserInfo>
      <UserInfo>
        <DisplayName>Truscio, Jessie</DisplayName>
        <AccountId>401</AccountId>
        <AccountType/>
      </UserInfo>
      <UserInfo>
        <DisplayName>Ruiz de Vinaspre, Vanessa</DisplayName>
        <AccountId>78</AccountId>
        <AccountType/>
      </UserInfo>
      <UserInfo>
        <DisplayName>zzz_Cruz, Liz</DisplayName>
        <AccountId>225</AccountId>
        <AccountType/>
      </UserInfo>
      <UserInfo>
        <DisplayName>Bush, Courtney</DisplayName>
        <AccountId>561</AccountId>
        <AccountType/>
      </UserInfo>
      <UserInfo>
        <DisplayName>Nunes, Nelia</DisplayName>
        <AccountId>410</AccountId>
        <AccountType/>
      </UserInfo>
      <UserInfo>
        <DisplayName>Clark, Allison</DisplayName>
        <AccountId>249</AccountId>
        <AccountType/>
      </UserInfo>
      <UserInfo>
        <DisplayName>Osing, Jonathan</DisplayName>
        <AccountId>138</AccountId>
        <AccountType/>
      </UserInfo>
      <UserInfo>
        <DisplayName>zzz_Scott, Todd</DisplayName>
        <AccountId>562</AccountId>
        <AccountType/>
      </UserInfo>
      <UserInfo>
        <DisplayName>Wise, Will</DisplayName>
        <AccountId>568</AccountId>
        <AccountType/>
      </UserInfo>
      <UserInfo>
        <DisplayName>Chu, Silas</DisplayName>
        <AccountId>88</AccountId>
        <AccountType/>
      </UserInfo>
      <UserInfo>
        <DisplayName>Grasso, Brian</DisplayName>
        <AccountId>271</AccountId>
        <AccountType/>
      </UserInfo>
      <UserInfo>
        <DisplayName>Steele, Jen</DisplayName>
        <AccountId>709</AccountId>
        <AccountType/>
      </UserInfo>
      <UserInfo>
        <DisplayName>Starck, Stacey</DisplayName>
        <AccountId>551</AccountId>
        <AccountType/>
      </UserInfo>
      <UserInfo>
        <DisplayName>Vaughan, Malindi</DisplayName>
        <AccountId>770</AccountId>
        <AccountType/>
      </UserInfo>
      <UserInfo>
        <DisplayName>Li, Brandon</DisplayName>
        <AccountId>771</AccountId>
        <AccountType/>
      </UserInfo>
      <UserInfo>
        <DisplayName>Holback, Zachary</DisplayName>
        <AccountId>736</AccountId>
        <AccountType/>
      </UserInfo>
    </SharedWithUsers>
    <TaxCatchAll xmlns="3d1e578d-f391-442b-b19e-e6ea788bd6e4"/>
    <lcf76f155ced4ddcb4097134ff3c332f xmlns="30606786-8c8f-4547-bddc-8621546de0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F7B2A9A3F77944B5EECA0BED6A8DA8" ma:contentTypeVersion="18" ma:contentTypeDescription="Create a new document." ma:contentTypeScope="" ma:versionID="c157bb12fc4f5d390bec04100620654c">
  <xsd:schema xmlns:xsd="http://www.w3.org/2001/XMLSchema" xmlns:xs="http://www.w3.org/2001/XMLSchema" xmlns:p="http://schemas.microsoft.com/office/2006/metadata/properties" xmlns:ns2="30606786-8c8f-4547-bddc-8621546de0da" xmlns:ns3="3d1e578d-f391-442b-b19e-e6ea788bd6e4" targetNamespace="http://schemas.microsoft.com/office/2006/metadata/properties" ma:root="true" ma:fieldsID="473a8bfd418170344e971f2a6e719537" ns2:_="" ns3:_="">
    <xsd:import namespace="30606786-8c8f-4547-bddc-8621546de0da"/>
    <xsd:import namespace="3d1e578d-f391-442b-b19e-e6ea788bd6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06786-8c8f-4547-bddc-8621546de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1e578d-f391-442b-b19e-e6ea788bd6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f5993e-e9da-4fc8-859f-d2750d39bfd8}" ma:internalName="TaxCatchAll" ma:showField="CatchAllData" ma:web="3d1e578d-f391-442b-b19e-e6ea788bd6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C09E2-CFAF-4CBF-B047-A374106671E6}">
  <ds:schemaRefs>
    <ds:schemaRef ds:uri="http://schemas.microsoft.com/sharepoint/v3/contenttype/forms"/>
  </ds:schemaRefs>
</ds:datastoreItem>
</file>

<file path=customXml/itemProps2.xml><?xml version="1.0" encoding="utf-8"?>
<ds:datastoreItem xmlns:ds="http://schemas.openxmlformats.org/officeDocument/2006/customXml" ds:itemID="{1DCF4DC9-5C1C-4000-9EEC-C281C2259699}">
  <ds:schemaRef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30606786-8c8f-4547-bddc-8621546de0da"/>
    <ds:schemaRef ds:uri="http://purl.org/dc/terms/"/>
    <ds:schemaRef ds:uri="http://schemas.openxmlformats.org/package/2006/metadata/core-properties"/>
    <ds:schemaRef ds:uri="3d1e578d-f391-442b-b19e-e6ea788bd6e4"/>
    <ds:schemaRef ds:uri="http://purl.org/dc/elements/1.1/"/>
  </ds:schemaRefs>
</ds:datastoreItem>
</file>

<file path=customXml/itemProps3.xml><?xml version="1.0" encoding="utf-8"?>
<ds:datastoreItem xmlns:ds="http://schemas.openxmlformats.org/officeDocument/2006/customXml" ds:itemID="{9B791C01-611B-449C-8A65-5D9CEFEDA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06786-8c8f-4547-bddc-8621546de0da"/>
    <ds:schemaRef ds:uri="3d1e578d-f391-442b-b19e-e6ea788bd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3155</TotalTime>
  <Words>350</Words>
  <Application>Microsoft Office PowerPoint</Application>
  <PresentationFormat>Widescreen</PresentationFormat>
  <Paragraphs>57</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Master Slide</vt:lpstr>
      <vt:lpstr>Title Here Title Here Title Here Title Here Title Here</vt:lpstr>
      <vt:lpstr>Title Here Title Here Title Here Title Here Title Here</vt:lpstr>
      <vt:lpstr>Title Here Title Here Title Here</vt:lpstr>
      <vt:lpstr>Title here</vt:lpstr>
      <vt:lpstr>Session Title Line 1 Session Title Line 2</vt:lpstr>
      <vt:lpstr>Session Title Line 1 Session Title Line 2</vt:lpstr>
      <vt:lpstr>Session Title Line 1 Session Title Line 2</vt:lpstr>
      <vt:lpstr>Session Title Line 1 Session Title Line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World | 2026 Prospectus</dc:title>
  <dc:subject/>
  <dc:creator>Microsoft Office User</dc:creator>
  <cp:keywords/>
  <dc:description/>
  <cp:lastModifiedBy>Balser, Sherbrooke</cp:lastModifiedBy>
  <cp:revision>327</cp:revision>
  <dcterms:created xsi:type="dcterms:W3CDTF">2018-05-22T13:54:22Z</dcterms:created>
  <dcterms:modified xsi:type="dcterms:W3CDTF">2025-11-05T19:50:31Z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0x010100C5F7B2A9A3F77944B5EECA0BED6A8DA8</vt:lpwstr>
  </property>
  <property fmtid="{D5CDD505-2E9C-101B-9397-08002B2CF9AE}" pid="3" name="Order">
    <vt:r8>1200</vt:r8>
  </property>
  <property fmtid="{D5CDD505-2E9C-101B-9397-08002B2CF9AE}" pid="4" name="MSIP_Label_e1b4a6d7-967f-4d55-9d13-d94940dabb24_Enabled">
    <vt:lpwstr>true</vt:lpwstr>
  </property>
  <property fmtid="{D5CDD505-2E9C-101B-9397-08002B2CF9AE}" pid="5" name="MSIP_Label_e1b4a6d7-967f-4d55-9d13-d94940dabb24_SetDate">
    <vt:lpwstr>2021-07-22T03:50:00Z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534e2267-95f5-4307-987a-54e19da3694e</vt:lpwstr>
  </property>
  <property fmtid="{D5CDD505-2E9C-101B-9397-08002B2CF9AE}" pid="10" name="MSIP_Label_e1b4a6d7-967f-4d55-9d13-d94940dabb24_ContentBits">
    <vt:lpwstr>0</vt:lpwstr>
  </property>
  <property fmtid="{D5CDD505-2E9C-101B-9397-08002B2CF9AE}" pid="11" name="MediaServiceImageTags">
    <vt:lpwstr/>
  </property>
</Properties>
</file>