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15"/>
  </p:notesMasterIdLst>
  <p:handoutMasterIdLst>
    <p:handoutMasterId r:id="rId16"/>
  </p:handoutMasterIdLst>
  <p:sldIdLst>
    <p:sldId id="315" r:id="rId5"/>
    <p:sldId id="408" r:id="rId6"/>
    <p:sldId id="414" r:id="rId7"/>
    <p:sldId id="359" r:id="rId8"/>
    <p:sldId id="409" r:id="rId9"/>
    <p:sldId id="410" r:id="rId10"/>
    <p:sldId id="411" r:id="rId11"/>
    <p:sldId id="412" r:id="rId12"/>
    <p:sldId id="415" r:id="rId13"/>
    <p:sldId id="413" r:id="rId1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14CC11-2917-6D18-F020-D19DF9A53ADE}" name="Truscio, Jessie" initials="TJ" userId="S::Jessie.Truscio@informa.com::0cb17610-b310-4fd2-8efb-d18fd7924d27" providerId="AD"/>
  <p188:author id="{BE231722-C03C-CFCA-C2EA-C9C8611C3B26}" name="Raquel Benitez" initials="RB" userId="S::Raquel.Benitez@informa.com::e33b91e7-9bcd-408a-8166-f03d01f1be96" providerId="AD"/>
  <p188:author id="{D640C127-4790-B1FD-9791-BF3AC70D8B7B}" name="Ng, Winnie" initials="" userId="S::Winnie.Ng@informa.com::15532bfe-676d-479a-9330-778cf3d32c9c" providerId="AD"/>
  <p188:author id="{6C4A282E-A4F2-750B-2E11-1DABEE24CE7C}" name="Gibb, Tara" initials="GT" userId="S::tara.gibb@informa.com::bae47f64-7c92-47fc-b20b-11b72bf3bc95" providerId="AD"/>
  <p188:author id="{AFCA484A-4B3B-B13B-ABAE-FC1826FA0ED0}" name="Holback, Zachary" initials="HZ" userId="S::zachary.holback@informa.com::b5c80597-08b0-4236-8e91-fb156ef86be7" providerId="AD"/>
  <p188:author id="{6D8F9C56-534E-4143-03A5-292530572C87}" name="Ruiz de Vinaspre, Vanessa" initials="RV" userId="S::vanessa.ruiz@informa.com::61c59a55-a942-4c44-94e2-edcc005e7af8" providerId="AD"/>
  <p188:author id="{A2E0FA5D-9FE1-50EB-93AC-2D7A489B1525}" name="Engle, Beth" initials="BE" userId="S::Beth.Engle@informa.com::d5fa70b3-7835-4b0e-96b2-f011f89d6923" providerId="AD"/>
  <p188:author id="{08D31A69-18CB-FE03-D4B2-8279C11054A7}" name="Wise, Will" initials="" userId="S::Will.Wise@informa.com::5bbf1409-37c3-494d-93bf-f7748131084e" providerId="AD"/>
  <p188:author id="{921DD869-C9F5-EA6C-1CC3-8BA7C19BCEF2}" name="Ruiz de Vinaspre, Vanessa" initials="RdVV" userId="S::Vanessa.Ruiz@informa.com::61c59a55-a942-4c44-94e2-edcc005e7af8" providerId="AD"/>
  <p188:author id="{11600571-F8B3-31D0-B9D0-12CD6A23AA65}" name="Leahy, Michael" initials="MTL" userId="Leahy, Michael" providerId="None"/>
  <p188:author id="{E61B2E78-78C6-ACDC-5584-C3260364B9B5}" name="Ng, Winnie" initials="NW" userId="S::winnie.ng@informa.com::15532bfe-676d-479a-9330-778cf3d32c9c" providerId="AD"/>
  <p188:author id="{96189278-B18E-A595-CCC9-E6EBFAB9FDA9}" name="Nunes, Nelia" initials="NN" userId="S::nelia.nunes@informa.com::cb521c1e-1b4a-48cc-ae47-74f7d8a0ba41" providerId="AD"/>
  <p188:author id="{94BDEF9D-085A-6B55-42CF-6A4F6D093F22}" name="Engle, Beth" initials="EB" userId="S::beth.engle@informa.com::d5fa70b3-7835-4b0e-96b2-f011f89d6923" providerId="AD"/>
  <p188:author id="{F6DD90BC-769B-0520-8797-48659BBE7E6C}" name="Wise, Will" initials="WW" userId="S::will.wise@informa.com::5bbf1409-37c3-494d-93bf-f7748131084e" providerId="AD"/>
  <p188:author id="{A701BEBE-6C9F-8DCF-553D-85C04304F9AA}" name="Kupiec, Sandra" initials="KS" userId="S::sandra.kupiec@informa.com::bea2e889-ca37-4292-ac8e-6efc126b22d0" providerId="AD"/>
  <p188:author id="{3503CCD4-9824-A0E7-0623-7D466349BBAB}" name="Graham, Matt" initials="MG" userId="S::Matthew.Graham@informa.com::f33e62ab-2547-44d7-aa1b-53bf55795dec" providerId="AD"/>
  <p188:author id="{C05E51E0-D27D-491B-06FA-53F9E26D0A32}" name="Truscio, Jessie" initials="TJ" userId="S::jessie.truscio@informa.com::0cb17610-b310-4fd2-8efb-d18fd7924d27" providerId="AD"/>
  <p188:author id="{7DAFEFEA-57DB-12A4-6C9F-4489C5ACDFEC}" name="Steele, Jen" initials="SJ" userId="S::jen.steele@informa.com::4af7e8c7-6980-4fb9-83dd-0f9d6ecf71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itez, Raquel" initials="BR" lastIdx="6" clrIdx="0">
    <p:extLst>
      <p:ext uri="{19B8F6BF-5375-455C-9EA6-DF929625EA0E}">
        <p15:presenceInfo xmlns:p15="http://schemas.microsoft.com/office/powerpoint/2012/main" userId="S::Raquel.Benitez@informa.com::e33b91e7-9bcd-408a-8166-f03d01f1be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B4F"/>
    <a:srgbClr val="551491"/>
    <a:srgbClr val="002144"/>
    <a:srgbClr val="3CB4E5"/>
    <a:srgbClr val="E7EAED"/>
    <a:srgbClr val="EBA900"/>
    <a:srgbClr val="602651"/>
    <a:srgbClr val="00586E"/>
    <a:srgbClr val="5456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88B8B-F6D9-8BC9-D6FD-79EAF24D051C}" v="10" dt="2026-01-27T04:22:13.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44AA6A-D61D-3843-9D0B-A56C1DCFC8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pen Sans" panose="020B0606030504020204" pitchFamily="34" charset="0"/>
            </a:endParaRPr>
          </a:p>
        </p:txBody>
      </p:sp>
      <p:sp>
        <p:nvSpPr>
          <p:cNvPr id="3" name="Date Placeholder 2">
            <a:extLst>
              <a:ext uri="{FF2B5EF4-FFF2-40B4-BE49-F238E27FC236}">
                <a16:creationId xmlns:a16="http://schemas.microsoft.com/office/drawing/2014/main" id="{3E5ABC1D-3B54-334D-BA00-BF956B8DEC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1C352F-8E85-954E-984F-DBC5EE1E56C7}" type="datetimeFigureOut">
              <a:rPr lang="en-US" smtClean="0">
                <a:latin typeface="Open Sans" panose="020B0606030504020204" pitchFamily="34" charset="0"/>
              </a:rPr>
              <a:t>1/27/2026</a:t>
            </a:fld>
            <a:endParaRPr lang="en-US">
              <a:latin typeface="Open Sans" panose="020B0606030504020204" pitchFamily="34" charset="0"/>
            </a:endParaRPr>
          </a:p>
        </p:txBody>
      </p:sp>
      <p:sp>
        <p:nvSpPr>
          <p:cNvPr id="4" name="Footer Placeholder 3">
            <a:extLst>
              <a:ext uri="{FF2B5EF4-FFF2-40B4-BE49-F238E27FC236}">
                <a16:creationId xmlns:a16="http://schemas.microsoft.com/office/drawing/2014/main" id="{498E7833-BFE9-104A-BAAE-BBD5381E2C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pen Sans" panose="020B0606030504020204" pitchFamily="34" charset="0"/>
            </a:endParaRPr>
          </a:p>
        </p:txBody>
      </p:sp>
      <p:sp>
        <p:nvSpPr>
          <p:cNvPr id="5" name="Slide Number Placeholder 4">
            <a:extLst>
              <a:ext uri="{FF2B5EF4-FFF2-40B4-BE49-F238E27FC236}">
                <a16:creationId xmlns:a16="http://schemas.microsoft.com/office/drawing/2014/main" id="{43B61D8D-5F21-354E-829C-FDF2178F6E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651549-1A96-1A49-9EF6-59C31A01A20A}"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3890391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2669770-11D3-184F-9B68-6A588B9162F3}" type="datetimeFigureOut">
              <a:rPr lang="en-US" smtClean="0"/>
              <a:pPr/>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3EC5BC80-A2CA-414B-8ECA-94F1C7516BC0}" type="slidenum">
              <a:rPr lang="en-US" smtClean="0"/>
              <a:pPr/>
              <a:t>‹#›</a:t>
            </a:fld>
            <a:endParaRPr lang="en-US"/>
          </a:p>
        </p:txBody>
      </p:sp>
    </p:spTree>
    <p:extLst>
      <p:ext uri="{BB962C8B-B14F-4D97-AF65-F5344CB8AC3E}">
        <p14:creationId xmlns:p14="http://schemas.microsoft.com/office/powerpoint/2010/main" val="2909125982"/>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Open Sans" panose="020B0606030504020204" pitchFamily="34" charset="0"/>
        <a:ea typeface="+mn-ea"/>
        <a:cs typeface="+mn-cs"/>
      </a:defRPr>
    </a:lvl1pPr>
    <a:lvl2pPr marL="457189" algn="l" defTabSz="914377" rtl="0" eaLnBrk="1" latinLnBrk="0" hangingPunct="1">
      <a:defRPr sz="1200" b="0" i="0" kern="1200">
        <a:solidFill>
          <a:schemeClr val="tx1"/>
        </a:solidFill>
        <a:latin typeface="Open Sans" panose="020B0606030504020204" pitchFamily="34" charset="0"/>
        <a:ea typeface="+mn-ea"/>
        <a:cs typeface="+mn-cs"/>
      </a:defRPr>
    </a:lvl2pPr>
    <a:lvl3pPr marL="914377" algn="l" defTabSz="914377" rtl="0" eaLnBrk="1" latinLnBrk="0" hangingPunct="1">
      <a:defRPr sz="1200" b="0" i="0" kern="1200">
        <a:solidFill>
          <a:schemeClr val="tx1"/>
        </a:solidFill>
        <a:latin typeface="Open Sans" panose="020B0606030504020204" pitchFamily="34" charset="0"/>
        <a:ea typeface="+mn-ea"/>
        <a:cs typeface="+mn-cs"/>
      </a:defRPr>
    </a:lvl3pPr>
    <a:lvl4pPr marL="1371566" algn="l" defTabSz="914377" rtl="0" eaLnBrk="1" latinLnBrk="0" hangingPunct="1">
      <a:defRPr sz="1200" b="0" i="0" kern="1200">
        <a:solidFill>
          <a:schemeClr val="tx1"/>
        </a:solidFill>
        <a:latin typeface="Open Sans" panose="020B0606030504020204" pitchFamily="34" charset="0"/>
        <a:ea typeface="+mn-ea"/>
        <a:cs typeface="+mn-cs"/>
      </a:defRPr>
    </a:lvl4pPr>
    <a:lvl5pPr marL="1828754" algn="l" defTabSz="914377" rtl="0" eaLnBrk="1" latinLnBrk="0" hangingPunct="1">
      <a:defRPr sz="1200" b="0" i="0" kern="1200">
        <a:solidFill>
          <a:schemeClr val="tx1"/>
        </a:solidFill>
        <a:latin typeface="Open Sans" panose="020B060603050402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5BC80-A2CA-414B-8ECA-94F1C7516BC0}" type="slidenum">
              <a:rPr lang="en-US" smtClean="0"/>
              <a:t>4</a:t>
            </a:fld>
            <a:endParaRPr lang="en-US"/>
          </a:p>
        </p:txBody>
      </p:sp>
    </p:spTree>
    <p:extLst>
      <p:ext uri="{BB962C8B-B14F-4D97-AF65-F5344CB8AC3E}">
        <p14:creationId xmlns:p14="http://schemas.microsoft.com/office/powerpoint/2010/main" val="343007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43BA7-893C-DB05-BF4A-5E764A74E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CF2B8-79BD-BEED-86F9-FC3A6175E0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C03078-5BCA-9AE9-8EC9-68BF08547B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1F7B38-90BA-2704-575D-35B1ABACF7EE}"/>
              </a:ext>
            </a:extLst>
          </p:cNvPr>
          <p:cNvSpPr>
            <a:spLocks noGrp="1"/>
          </p:cNvSpPr>
          <p:nvPr>
            <p:ph type="sldNum" sz="quarter" idx="5"/>
          </p:nvPr>
        </p:nvSpPr>
        <p:spPr/>
        <p:txBody>
          <a:bodyPr/>
          <a:lstStyle/>
          <a:p>
            <a:fld id="{3EC5BC80-A2CA-414B-8ECA-94F1C7516BC0}" type="slidenum">
              <a:rPr lang="en-US" smtClean="0"/>
              <a:t>5</a:t>
            </a:fld>
            <a:endParaRPr lang="en-US"/>
          </a:p>
        </p:txBody>
      </p:sp>
    </p:spTree>
    <p:extLst>
      <p:ext uri="{BB962C8B-B14F-4D97-AF65-F5344CB8AC3E}">
        <p14:creationId xmlns:p14="http://schemas.microsoft.com/office/powerpoint/2010/main" val="228781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8F472-0098-4EEE-DDFC-CFFB53FB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2D4FB8-99BB-E3BD-A33A-C4A40FBF1E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9CF2E2-EDBA-B134-882E-22D77955AB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228F39-6501-E8D1-EBE8-F3EAE04CFDA6}"/>
              </a:ext>
            </a:extLst>
          </p:cNvPr>
          <p:cNvSpPr>
            <a:spLocks noGrp="1"/>
          </p:cNvSpPr>
          <p:nvPr>
            <p:ph type="sldNum" sz="quarter" idx="5"/>
          </p:nvPr>
        </p:nvSpPr>
        <p:spPr/>
        <p:txBody>
          <a:bodyPr/>
          <a:lstStyle/>
          <a:p>
            <a:fld id="{3EC5BC80-A2CA-414B-8ECA-94F1C7516BC0}" type="slidenum">
              <a:rPr lang="en-US" smtClean="0"/>
              <a:t>6</a:t>
            </a:fld>
            <a:endParaRPr lang="en-US"/>
          </a:p>
        </p:txBody>
      </p:sp>
    </p:spTree>
    <p:extLst>
      <p:ext uri="{BB962C8B-B14F-4D97-AF65-F5344CB8AC3E}">
        <p14:creationId xmlns:p14="http://schemas.microsoft.com/office/powerpoint/2010/main" val="195277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EFE3-B42E-D155-864C-35487B7A5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A7B35-9B21-1046-884C-68E394423A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3A005C-8BA3-16C9-FE04-947A1C46C7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437D7C-7DBF-1F9F-1627-6194B3063518}"/>
              </a:ext>
            </a:extLst>
          </p:cNvPr>
          <p:cNvSpPr>
            <a:spLocks noGrp="1"/>
          </p:cNvSpPr>
          <p:nvPr>
            <p:ph type="sldNum" sz="quarter" idx="5"/>
          </p:nvPr>
        </p:nvSpPr>
        <p:spPr/>
        <p:txBody>
          <a:bodyPr/>
          <a:lstStyle/>
          <a:p>
            <a:fld id="{3EC5BC80-A2CA-414B-8ECA-94F1C7516BC0}" type="slidenum">
              <a:rPr lang="en-US" smtClean="0"/>
              <a:t>7</a:t>
            </a:fld>
            <a:endParaRPr lang="en-US"/>
          </a:p>
        </p:txBody>
      </p:sp>
    </p:spTree>
    <p:extLst>
      <p:ext uri="{BB962C8B-B14F-4D97-AF65-F5344CB8AC3E}">
        <p14:creationId xmlns:p14="http://schemas.microsoft.com/office/powerpoint/2010/main" val="251092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6B0C-5FA9-4EC9-305C-9427C986C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4E056-0A22-BD6C-B6D2-0764A12FEA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DD9EAA-BA3E-CAAE-1FB6-6018F448C6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AA1228-E097-70DA-5452-695A7FAF704B}"/>
              </a:ext>
            </a:extLst>
          </p:cNvPr>
          <p:cNvSpPr>
            <a:spLocks noGrp="1"/>
          </p:cNvSpPr>
          <p:nvPr>
            <p:ph type="sldNum" sz="quarter" idx="5"/>
          </p:nvPr>
        </p:nvSpPr>
        <p:spPr/>
        <p:txBody>
          <a:bodyPr/>
          <a:lstStyle/>
          <a:p>
            <a:fld id="{3EC5BC80-A2CA-414B-8ECA-94F1C7516BC0}" type="slidenum">
              <a:rPr lang="en-US" smtClean="0"/>
              <a:t>8</a:t>
            </a:fld>
            <a:endParaRPr lang="en-US"/>
          </a:p>
        </p:txBody>
      </p:sp>
    </p:spTree>
    <p:extLst>
      <p:ext uri="{BB962C8B-B14F-4D97-AF65-F5344CB8AC3E}">
        <p14:creationId xmlns:p14="http://schemas.microsoft.com/office/powerpoint/2010/main" val="2793872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2295" y="2898843"/>
            <a:ext cx="10702715" cy="923330"/>
          </a:xfrm>
        </p:spPr>
        <p:txBody>
          <a:bodyPr wrap="square" lIns="0" anchor="ctr" anchorCtr="0">
            <a:spAutoFit/>
          </a:bodyPr>
          <a:lstStyle>
            <a:lvl1pPr algn="l">
              <a:lnSpc>
                <a:spcPct val="100000"/>
              </a:lnSpc>
              <a:defRPr sz="5200" b="0" i="0" cap="none" baseline="0">
                <a:solidFill>
                  <a:schemeClr val="bg1"/>
                </a:solidFill>
                <a:latin typeface="Aleo" pitchFamily="2" charset="77"/>
                <a:cs typeface="Open Sans" panose="020B0606030504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EA805B28-7D38-9285-D8A9-A2CFD6D525B8}"/>
              </a:ext>
            </a:extLst>
          </p:cNvPr>
          <p:cNvSpPr>
            <a:spLocks noGrp="1"/>
          </p:cNvSpPr>
          <p:nvPr>
            <p:ph type="body" sz="quarter" idx="10" hasCustomPrompt="1"/>
          </p:nvPr>
        </p:nvSpPr>
        <p:spPr>
          <a:xfrm>
            <a:off x="703262" y="4531157"/>
            <a:ext cx="10711748" cy="332399"/>
          </a:xfrm>
        </p:spPr>
        <p:txBody>
          <a:bodyPr wrap="square" lIns="0" tIns="0" rIns="0" bIns="0">
            <a:sp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subhead</a:t>
            </a:r>
          </a:p>
        </p:txBody>
      </p:sp>
      <p:pic>
        <p:nvPicPr>
          <p:cNvPr id="4" name="Picture 3" descr="A pink triangle with black background&#10;&#10;AI-generated content may be incorrect.">
            <a:extLst>
              <a:ext uri="{FF2B5EF4-FFF2-40B4-BE49-F238E27FC236}">
                <a16:creationId xmlns:a16="http://schemas.microsoft.com/office/drawing/2014/main" id="{907E3C34-7F55-4994-6BF3-659FF1D98352}"/>
              </a:ext>
            </a:extLst>
          </p:cNvPr>
          <p:cNvPicPr>
            <a:picLocks noChangeAspect="1"/>
          </p:cNvPicPr>
          <p:nvPr userDrawn="1"/>
        </p:nvPicPr>
        <p:blipFill>
          <a:blip r:embed="rId3"/>
          <a:srcRect t="-1109" r="39257" b="1"/>
          <a:stretch>
            <a:fillRect/>
          </a:stretch>
        </p:blipFill>
        <p:spPr>
          <a:xfrm>
            <a:off x="10468623" y="3109580"/>
            <a:ext cx="1723377" cy="3373684"/>
          </a:xfrm>
          <a:prstGeom prst="rect">
            <a:avLst/>
          </a:prstGeom>
        </p:spPr>
      </p:pic>
      <p:pic>
        <p:nvPicPr>
          <p:cNvPr id="6" name="Picture 5" descr="A blue and purple triangle logo&#10;&#10;AI-generated content may be incorrect.">
            <a:extLst>
              <a:ext uri="{FF2B5EF4-FFF2-40B4-BE49-F238E27FC236}">
                <a16:creationId xmlns:a16="http://schemas.microsoft.com/office/drawing/2014/main" id="{4EEAF7FA-155D-7201-AB5A-A6D72FE2123E}"/>
              </a:ext>
            </a:extLst>
          </p:cNvPr>
          <p:cNvPicPr>
            <a:picLocks noChangeAspect="1"/>
          </p:cNvPicPr>
          <p:nvPr userDrawn="1"/>
        </p:nvPicPr>
        <p:blipFill>
          <a:blip r:embed="rId4"/>
          <a:srcRect l="30348" b="35845"/>
          <a:stretch>
            <a:fillRect/>
          </a:stretch>
        </p:blipFill>
        <p:spPr>
          <a:xfrm>
            <a:off x="-1" y="5196905"/>
            <a:ext cx="2090058" cy="1661095"/>
          </a:xfrm>
          <a:prstGeom prst="rect">
            <a:avLst/>
          </a:prstGeom>
        </p:spPr>
      </p:pic>
    </p:spTree>
    <p:extLst>
      <p:ext uri="{BB962C8B-B14F-4D97-AF65-F5344CB8AC3E}">
        <p14:creationId xmlns:p14="http://schemas.microsoft.com/office/powerpoint/2010/main" val="220043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2295" y="2141724"/>
            <a:ext cx="10717705" cy="923330"/>
          </a:xfrm>
        </p:spPr>
        <p:txBody>
          <a:bodyPr wrap="square" lIns="0" anchor="b" anchorCtr="0">
            <a:spAutoFit/>
          </a:bodyPr>
          <a:lstStyle>
            <a:lvl1pPr algn="l">
              <a:lnSpc>
                <a:spcPct val="100000"/>
              </a:lnSpc>
              <a:defRPr sz="5200" b="0" i="0" cap="none" baseline="0">
                <a:solidFill>
                  <a:schemeClr val="bg1"/>
                </a:solidFill>
                <a:latin typeface="Aleo" pitchFamily="2" charset="77"/>
                <a:cs typeface="Open Sans" panose="020B0606030504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EA805B28-7D38-9285-D8A9-A2CFD6D525B8}"/>
              </a:ext>
            </a:extLst>
          </p:cNvPr>
          <p:cNvSpPr>
            <a:spLocks noGrp="1"/>
          </p:cNvSpPr>
          <p:nvPr>
            <p:ph type="body" sz="quarter" idx="10" hasCustomPrompt="1"/>
          </p:nvPr>
        </p:nvSpPr>
        <p:spPr>
          <a:xfrm>
            <a:off x="703262" y="3429000"/>
            <a:ext cx="10726738" cy="332399"/>
          </a:xfrm>
        </p:spPr>
        <p:txBody>
          <a:bodyPr wrap="square" lIns="0" tIns="0" rIns="0" bIns="0">
            <a:sp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subhead</a:t>
            </a:r>
          </a:p>
        </p:txBody>
      </p:sp>
      <p:pic>
        <p:nvPicPr>
          <p:cNvPr id="4" name="Picture 3" descr="A pink triangle with black background&#10;&#10;AI-generated content may be incorrect.">
            <a:extLst>
              <a:ext uri="{FF2B5EF4-FFF2-40B4-BE49-F238E27FC236}">
                <a16:creationId xmlns:a16="http://schemas.microsoft.com/office/drawing/2014/main" id="{A39F74BF-B578-966D-7669-36EBFBF555B4}"/>
              </a:ext>
            </a:extLst>
          </p:cNvPr>
          <p:cNvPicPr>
            <a:picLocks noChangeAspect="1"/>
          </p:cNvPicPr>
          <p:nvPr userDrawn="1"/>
        </p:nvPicPr>
        <p:blipFill rotWithShape="1">
          <a:blip r:embed="rId3"/>
          <a:srcRect r="38994" b="30800"/>
          <a:stretch>
            <a:fillRect/>
          </a:stretch>
        </p:blipFill>
        <p:spPr>
          <a:xfrm>
            <a:off x="10461167" y="4549021"/>
            <a:ext cx="1730833" cy="2308979"/>
          </a:xfrm>
          <a:prstGeom prst="rect">
            <a:avLst/>
          </a:prstGeom>
        </p:spPr>
      </p:pic>
    </p:spTree>
    <p:extLst>
      <p:ext uri="{BB962C8B-B14F-4D97-AF65-F5344CB8AC3E}">
        <p14:creationId xmlns:p14="http://schemas.microsoft.com/office/powerpoint/2010/main" val="285015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46139" y="2038204"/>
            <a:ext cx="5516218" cy="1692771"/>
          </a:xfrm>
        </p:spPr>
        <p:txBody>
          <a:bodyPr wrap="square" lIns="0" anchor="b" anchorCtr="0">
            <a:spAutoFit/>
          </a:bodyPr>
          <a:lstStyle>
            <a:lvl1pPr algn="l">
              <a:lnSpc>
                <a:spcPct val="100000"/>
              </a:lnSpc>
              <a:defRPr sz="5200" b="0" i="0" cap="none" baseline="0">
                <a:solidFill>
                  <a:schemeClr val="bg1"/>
                </a:solidFill>
                <a:latin typeface="Aleo" pitchFamily="2" charset="77"/>
                <a:cs typeface="Open Sans" panose="020B060603050402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EA805B28-7D38-9285-D8A9-A2CFD6D525B8}"/>
              </a:ext>
            </a:extLst>
          </p:cNvPr>
          <p:cNvSpPr>
            <a:spLocks noGrp="1"/>
          </p:cNvSpPr>
          <p:nvPr>
            <p:ph type="body" sz="quarter" idx="10" hasCustomPrompt="1"/>
          </p:nvPr>
        </p:nvSpPr>
        <p:spPr>
          <a:xfrm>
            <a:off x="5846139" y="4094921"/>
            <a:ext cx="5516217" cy="332399"/>
          </a:xfrm>
        </p:spPr>
        <p:txBody>
          <a:bodyPr wrap="square" lIns="0" tIns="0" rIns="0" bIns="0">
            <a:sp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subhead</a:t>
            </a:r>
          </a:p>
        </p:txBody>
      </p:sp>
      <p:pic>
        <p:nvPicPr>
          <p:cNvPr id="4" name="Picture 3" descr="A blue and purple triangle logo&#10;&#10;AI-generated content may be incorrect.">
            <a:extLst>
              <a:ext uri="{FF2B5EF4-FFF2-40B4-BE49-F238E27FC236}">
                <a16:creationId xmlns:a16="http://schemas.microsoft.com/office/drawing/2014/main" id="{12940E4C-4255-00DF-D4CA-D1AA0E19399A}"/>
              </a:ext>
            </a:extLst>
          </p:cNvPr>
          <p:cNvPicPr>
            <a:picLocks noChangeAspect="1"/>
          </p:cNvPicPr>
          <p:nvPr userDrawn="1"/>
        </p:nvPicPr>
        <p:blipFill rotWithShape="1">
          <a:blip r:embed="rId3"/>
          <a:srcRect t="-2007" b="41460"/>
          <a:stretch>
            <a:fillRect/>
          </a:stretch>
        </p:blipFill>
        <p:spPr>
          <a:xfrm>
            <a:off x="834023" y="5475055"/>
            <a:ext cx="2647109" cy="1382945"/>
          </a:xfrm>
          <a:prstGeom prst="rect">
            <a:avLst/>
          </a:prstGeom>
        </p:spPr>
      </p:pic>
    </p:spTree>
    <p:extLst>
      <p:ext uri="{BB962C8B-B14F-4D97-AF65-F5344CB8AC3E}">
        <p14:creationId xmlns:p14="http://schemas.microsoft.com/office/powerpoint/2010/main" val="322511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14" y="795478"/>
            <a:ext cx="10746028" cy="481799"/>
          </a:xfrm>
        </p:spPr>
        <p:txBody>
          <a:bodyPr wrap="square" lIns="0" tIns="0" rIns="0" bIns="0">
            <a:spAutoFit/>
          </a:bodyPr>
          <a:lstStyle>
            <a:lvl1pPr>
              <a:defRPr sz="3400" b="0" i="0" cap="none" baseline="0">
                <a:latin typeface="Aleo" pitchFamily="2" charset="77"/>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680314" y="1575493"/>
            <a:ext cx="11206886" cy="4273453"/>
          </a:xfrm>
        </p:spPr>
        <p:txBody>
          <a:bodyPr lIns="0" tIns="0" rIns="0" bIns="0">
            <a:normAutofit/>
          </a:bodyPr>
          <a:lstStyle>
            <a:lvl1pPr>
              <a:lnSpc>
                <a:spcPct val="110000"/>
              </a:lnSpc>
              <a:buClr>
                <a:schemeClr val="accent1"/>
              </a:buClr>
              <a:defRPr sz="1800"/>
            </a:lvl1pPr>
            <a:lvl2pPr>
              <a:lnSpc>
                <a:spcPct val="110000"/>
              </a:lnSpc>
              <a:buClr>
                <a:schemeClr val="accent1"/>
              </a:buClr>
              <a:defRPr sz="1800"/>
            </a:lvl2pPr>
            <a:lvl3pPr>
              <a:lnSpc>
                <a:spcPct val="110000"/>
              </a:lnSpc>
              <a:buClr>
                <a:schemeClr val="accent1"/>
              </a:buClr>
              <a:defRPr sz="1800"/>
            </a:lvl3pPr>
            <a:lvl4pPr>
              <a:lnSpc>
                <a:spcPct val="110000"/>
              </a:lnSpc>
              <a:buClr>
                <a:schemeClr val="accent1"/>
              </a:buClr>
              <a:defRPr sz="1800"/>
            </a:lvl4pPr>
            <a:lvl5pPr>
              <a:lnSpc>
                <a:spcPct val="110000"/>
              </a:lnSpc>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91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purple triangle logo&#10;&#10;AI-generated content may be incorrect.">
            <a:extLst>
              <a:ext uri="{FF2B5EF4-FFF2-40B4-BE49-F238E27FC236}">
                <a16:creationId xmlns:a16="http://schemas.microsoft.com/office/drawing/2014/main" id="{1F33B1D4-4D2C-F9AC-744F-02CA462A6D79}"/>
              </a:ext>
            </a:extLst>
          </p:cNvPr>
          <p:cNvPicPr>
            <a:picLocks noChangeAspect="1"/>
          </p:cNvPicPr>
          <p:nvPr userDrawn="1"/>
        </p:nvPicPr>
        <p:blipFill>
          <a:blip r:embed="rId3"/>
          <a:srcRect b="35845"/>
          <a:stretch>
            <a:fillRect/>
          </a:stretch>
        </p:blipFill>
        <p:spPr>
          <a:xfrm>
            <a:off x="423756" y="4755383"/>
            <a:ext cx="3798327" cy="2102618"/>
          </a:xfrm>
          <a:prstGeom prst="rect">
            <a:avLst/>
          </a:prstGeom>
        </p:spPr>
      </p:pic>
    </p:spTree>
    <p:extLst>
      <p:ext uri="{BB962C8B-B14F-4D97-AF65-F5344CB8AC3E}">
        <p14:creationId xmlns:p14="http://schemas.microsoft.com/office/powerpoint/2010/main" val="130618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781" y="365125"/>
            <a:ext cx="11485419" cy="13112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01781" y="1364167"/>
            <a:ext cx="1148541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E48A58-62B0-C580-B5A7-B122B6BD21BF}"/>
              </a:ext>
            </a:extLst>
          </p:cNvPr>
          <p:cNvSpPr/>
          <p:nvPr userDrawn="1"/>
        </p:nvSpPr>
        <p:spPr>
          <a:xfrm>
            <a:off x="0" y="6436090"/>
            <a:ext cx="12192000" cy="428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0" i="0">
              <a:latin typeface="Open Sans" panose="020B0606030504020204" pitchFamily="34" charset="0"/>
            </a:endParaRPr>
          </a:p>
        </p:txBody>
      </p:sp>
      <p:pic>
        <p:nvPicPr>
          <p:cNvPr id="8" name="Picture 7" descr="A black background with white text&#10;&#10;AI-generated content may be incorrect.">
            <a:extLst>
              <a:ext uri="{FF2B5EF4-FFF2-40B4-BE49-F238E27FC236}">
                <a16:creationId xmlns:a16="http://schemas.microsoft.com/office/drawing/2014/main" id="{B58EDE05-C551-4A6D-BBAE-88B351652EF9}"/>
              </a:ext>
            </a:extLst>
          </p:cNvPr>
          <p:cNvPicPr>
            <a:picLocks noChangeAspect="1"/>
          </p:cNvPicPr>
          <p:nvPr userDrawn="1"/>
        </p:nvPicPr>
        <p:blipFill>
          <a:blip r:embed="rId8"/>
          <a:stretch>
            <a:fillRect/>
          </a:stretch>
        </p:blipFill>
        <p:spPr>
          <a:xfrm>
            <a:off x="102245" y="6404381"/>
            <a:ext cx="1941707" cy="472553"/>
          </a:xfrm>
          <a:prstGeom prst="rect">
            <a:avLst/>
          </a:prstGeom>
        </p:spPr>
      </p:pic>
    </p:spTree>
    <p:extLst>
      <p:ext uri="{BB962C8B-B14F-4D97-AF65-F5344CB8AC3E}">
        <p14:creationId xmlns:p14="http://schemas.microsoft.com/office/powerpoint/2010/main" val="3158828956"/>
      </p:ext>
    </p:extLst>
  </p:cSld>
  <p:clrMap bg1="lt1" tx1="dk1" bg2="lt2" tx2="dk2" accent1="accent1" accent2="accent2" accent3="accent3" accent4="accent4" accent5="accent5" accent6="accent6" hlink="hlink" folHlink="folHlink"/>
  <p:sldLayoutIdLst>
    <p:sldLayoutId id="2147483683" r:id="rId1"/>
    <p:sldLayoutId id="2147483725" r:id="rId2"/>
    <p:sldLayoutId id="2147483727" r:id="rId3"/>
    <p:sldLayoutId id="2147483678" r:id="rId4"/>
    <p:sldLayoutId id="2147483726" r:id="rId5"/>
  </p:sldLayoutIdLst>
  <p:hf hdr="0" ftr="0" dt="0"/>
  <p:txStyles>
    <p:titleStyle>
      <a:lvl1pPr algn="l" defTabSz="914400" rtl="0" eaLnBrk="1" latinLnBrk="0" hangingPunct="1">
        <a:lnSpc>
          <a:spcPct val="90000"/>
        </a:lnSpc>
        <a:spcBef>
          <a:spcPct val="0"/>
        </a:spcBef>
        <a:buNone/>
        <a:defRPr sz="3600" b="0" i="0" kern="1200" cap="none" baseline="0">
          <a:solidFill>
            <a:schemeClr val="tx1"/>
          </a:solidFill>
          <a:latin typeface="Aleo" pitchFamily="2" charset="77"/>
          <a:ea typeface="+mj-ea"/>
          <a:cs typeface="Open Sans" panose="020B0606030504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b="0" i="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99E732-D15A-B8CD-9443-E941F3DDA52B}"/>
              </a:ext>
            </a:extLst>
          </p:cNvPr>
          <p:cNvSpPr>
            <a:spLocks noGrp="1"/>
          </p:cNvSpPr>
          <p:nvPr>
            <p:ph type="body" sz="quarter" idx="10"/>
          </p:nvPr>
        </p:nvSpPr>
        <p:spPr/>
        <p:txBody>
          <a:bodyPr/>
          <a:lstStyle/>
          <a:p>
            <a:r>
              <a:rPr lang="en-US">
                <a:latin typeface="+mn-lt"/>
              </a:rPr>
              <a:t>Subhead here</a:t>
            </a:r>
          </a:p>
        </p:txBody>
      </p:sp>
      <p:sp>
        <p:nvSpPr>
          <p:cNvPr id="13" name="Title 12">
            <a:extLst>
              <a:ext uri="{FF2B5EF4-FFF2-40B4-BE49-F238E27FC236}">
                <a16:creationId xmlns:a16="http://schemas.microsoft.com/office/drawing/2014/main" id="{D8A07D16-FF06-D6DE-9383-E321A5239FC7}"/>
              </a:ext>
            </a:extLst>
          </p:cNvPr>
          <p:cNvSpPr>
            <a:spLocks noGrp="1"/>
          </p:cNvSpPr>
          <p:nvPr>
            <p:ph type="ctrTitle"/>
          </p:nvPr>
        </p:nvSpPr>
        <p:spPr>
          <a:xfrm>
            <a:off x="712295" y="2483345"/>
            <a:ext cx="10702715" cy="1754326"/>
          </a:xfrm>
        </p:spPr>
        <p:txBody>
          <a:bodyPr/>
          <a:lstStyle/>
          <a:p>
            <a:r>
              <a:rPr lang="en-US">
                <a:latin typeface="+mj-lt"/>
              </a:rPr>
              <a:t>Title Here Title Here Title Here Title Here Title Here</a:t>
            </a:r>
          </a:p>
        </p:txBody>
      </p:sp>
      <p:pic>
        <p:nvPicPr>
          <p:cNvPr id="3" name="Picture 2" descr="A black background with white text&#10;&#10;AI-generated content may be incorrect.">
            <a:extLst>
              <a:ext uri="{FF2B5EF4-FFF2-40B4-BE49-F238E27FC236}">
                <a16:creationId xmlns:a16="http://schemas.microsoft.com/office/drawing/2014/main" id="{39A4F6BC-3897-6132-58F5-E5A3F9E318D4}"/>
              </a:ext>
            </a:extLst>
          </p:cNvPr>
          <p:cNvPicPr>
            <a:picLocks noChangeAspect="1"/>
          </p:cNvPicPr>
          <p:nvPr/>
        </p:nvPicPr>
        <p:blipFill>
          <a:blip r:embed="rId2"/>
          <a:srcRect l="7873" t="35477" r="8205" b="36502"/>
          <a:stretch>
            <a:fillRect/>
          </a:stretch>
        </p:blipFill>
        <p:spPr>
          <a:xfrm>
            <a:off x="618308" y="594431"/>
            <a:ext cx="8679425" cy="1112449"/>
          </a:xfrm>
          <a:prstGeom prst="rect">
            <a:avLst/>
          </a:prstGeom>
        </p:spPr>
      </p:pic>
    </p:spTree>
    <p:extLst>
      <p:ext uri="{BB962C8B-B14F-4D97-AF65-F5344CB8AC3E}">
        <p14:creationId xmlns:p14="http://schemas.microsoft.com/office/powerpoint/2010/main" val="3058206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05A7B-C1C2-54A1-E503-21E3284D837B}"/>
              </a:ext>
            </a:extLst>
          </p:cNvPr>
          <p:cNvPicPr>
            <a:picLocks noChangeAspect="1"/>
          </p:cNvPicPr>
          <p:nvPr/>
        </p:nvPicPr>
        <p:blipFill>
          <a:blip r:embed="rId2"/>
          <a:stretch>
            <a:fillRect/>
          </a:stretch>
        </p:blipFill>
        <p:spPr>
          <a:xfrm>
            <a:off x="1771744" y="2331218"/>
            <a:ext cx="8648512" cy="2104785"/>
          </a:xfrm>
          <a:prstGeom prst="rect">
            <a:avLst/>
          </a:prstGeom>
        </p:spPr>
      </p:pic>
    </p:spTree>
    <p:extLst>
      <p:ext uri="{BB962C8B-B14F-4D97-AF65-F5344CB8AC3E}">
        <p14:creationId xmlns:p14="http://schemas.microsoft.com/office/powerpoint/2010/main" val="1153393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F03EB-AD6A-71B9-BD18-1587AE37477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E5396B-A0D1-F84E-FB55-5DC9C2A57B07}"/>
              </a:ext>
            </a:extLst>
          </p:cNvPr>
          <p:cNvSpPr>
            <a:spLocks noGrp="1"/>
          </p:cNvSpPr>
          <p:nvPr>
            <p:ph type="body" sz="quarter" idx="10"/>
          </p:nvPr>
        </p:nvSpPr>
        <p:spPr/>
        <p:txBody>
          <a:bodyPr/>
          <a:lstStyle/>
          <a:p>
            <a:r>
              <a:rPr lang="en-US">
                <a:latin typeface="+mn-lt"/>
              </a:rPr>
              <a:t>Subhead here</a:t>
            </a:r>
          </a:p>
        </p:txBody>
      </p:sp>
      <p:sp>
        <p:nvSpPr>
          <p:cNvPr id="8" name="Title 7">
            <a:extLst>
              <a:ext uri="{FF2B5EF4-FFF2-40B4-BE49-F238E27FC236}">
                <a16:creationId xmlns:a16="http://schemas.microsoft.com/office/drawing/2014/main" id="{8AAF1881-45FC-57D5-3664-30EB8A743805}"/>
              </a:ext>
            </a:extLst>
          </p:cNvPr>
          <p:cNvSpPr>
            <a:spLocks noGrp="1"/>
          </p:cNvSpPr>
          <p:nvPr>
            <p:ph type="ctrTitle"/>
          </p:nvPr>
        </p:nvSpPr>
        <p:spPr>
          <a:xfrm>
            <a:off x="712295" y="1310728"/>
            <a:ext cx="10717705" cy="1754326"/>
          </a:xfrm>
        </p:spPr>
        <p:txBody>
          <a:bodyPr/>
          <a:lstStyle/>
          <a:p>
            <a:r>
              <a:rPr lang="en-US">
                <a:latin typeface="+mj-lt"/>
              </a:rPr>
              <a:t>Title Here Title Here Title Here Title Here Title Here</a:t>
            </a:r>
          </a:p>
        </p:txBody>
      </p:sp>
      <p:pic>
        <p:nvPicPr>
          <p:cNvPr id="6" name="Picture 5" descr="A black background with white text&#10;&#10;AI-generated content may be incorrect.">
            <a:extLst>
              <a:ext uri="{FF2B5EF4-FFF2-40B4-BE49-F238E27FC236}">
                <a16:creationId xmlns:a16="http://schemas.microsoft.com/office/drawing/2014/main" id="{56FFB783-EED0-D95F-DDD4-4B1CF65D8E33}"/>
              </a:ext>
            </a:extLst>
          </p:cNvPr>
          <p:cNvPicPr>
            <a:picLocks noChangeAspect="1"/>
          </p:cNvPicPr>
          <p:nvPr/>
        </p:nvPicPr>
        <p:blipFill>
          <a:blip r:embed="rId2"/>
          <a:srcRect l="7873" t="35477" r="8205" b="36502"/>
          <a:stretch>
            <a:fillRect/>
          </a:stretch>
        </p:blipFill>
        <p:spPr>
          <a:xfrm>
            <a:off x="627017" y="5102107"/>
            <a:ext cx="8255725" cy="1058143"/>
          </a:xfrm>
          <a:prstGeom prst="rect">
            <a:avLst/>
          </a:prstGeom>
        </p:spPr>
      </p:pic>
    </p:spTree>
    <p:extLst>
      <p:ext uri="{BB962C8B-B14F-4D97-AF65-F5344CB8AC3E}">
        <p14:creationId xmlns:p14="http://schemas.microsoft.com/office/powerpoint/2010/main" val="303206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C11BD-4FF3-5BBC-4E69-AF83995A121E}"/>
              </a:ext>
            </a:extLst>
          </p:cNvPr>
          <p:cNvSpPr>
            <a:spLocks noGrp="1"/>
          </p:cNvSpPr>
          <p:nvPr>
            <p:ph type="ctrTitle"/>
          </p:nvPr>
        </p:nvSpPr>
        <p:spPr>
          <a:xfrm>
            <a:off x="6096000" y="2038204"/>
            <a:ext cx="5516218" cy="1692771"/>
          </a:xfrm>
        </p:spPr>
        <p:txBody>
          <a:bodyPr/>
          <a:lstStyle/>
          <a:p>
            <a:r>
              <a:rPr lang="en-US">
                <a:latin typeface="+mj-lt"/>
              </a:rPr>
              <a:t>Title Here Title Here Title Here</a:t>
            </a:r>
          </a:p>
        </p:txBody>
      </p:sp>
      <p:sp>
        <p:nvSpPr>
          <p:cNvPr id="3" name="Text Placeholder 2">
            <a:extLst>
              <a:ext uri="{FF2B5EF4-FFF2-40B4-BE49-F238E27FC236}">
                <a16:creationId xmlns:a16="http://schemas.microsoft.com/office/drawing/2014/main" id="{D7951631-DAED-2016-AB67-37FAD1CBAD00}"/>
              </a:ext>
            </a:extLst>
          </p:cNvPr>
          <p:cNvSpPr>
            <a:spLocks noGrp="1"/>
          </p:cNvSpPr>
          <p:nvPr>
            <p:ph type="body" sz="quarter" idx="10"/>
          </p:nvPr>
        </p:nvSpPr>
        <p:spPr>
          <a:xfrm>
            <a:off x="6096000" y="4094921"/>
            <a:ext cx="5516217" cy="332399"/>
          </a:xfrm>
        </p:spPr>
        <p:txBody>
          <a:bodyPr/>
          <a:lstStyle/>
          <a:p>
            <a:r>
              <a:rPr lang="en-US">
                <a:latin typeface="+mn-lt"/>
              </a:rPr>
              <a:t>Subhead here subhead here</a:t>
            </a:r>
          </a:p>
        </p:txBody>
      </p:sp>
      <p:cxnSp>
        <p:nvCxnSpPr>
          <p:cNvPr id="6" name="Straight Connector 5">
            <a:extLst>
              <a:ext uri="{FF2B5EF4-FFF2-40B4-BE49-F238E27FC236}">
                <a16:creationId xmlns:a16="http://schemas.microsoft.com/office/drawing/2014/main" id="{3903B81C-6B3B-7102-E6A7-924A455B7840}"/>
              </a:ext>
            </a:extLst>
          </p:cNvPr>
          <p:cNvCxnSpPr>
            <a:cxnSpLocks/>
          </p:cNvCxnSpPr>
          <p:nvPr/>
        </p:nvCxnSpPr>
        <p:spPr>
          <a:xfrm>
            <a:off x="5400223" y="1077686"/>
            <a:ext cx="0" cy="46699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descr="A black and white logo&#10;&#10;AI-generated content may be incorrect.">
            <a:extLst>
              <a:ext uri="{FF2B5EF4-FFF2-40B4-BE49-F238E27FC236}">
                <a16:creationId xmlns:a16="http://schemas.microsoft.com/office/drawing/2014/main" id="{ED2737C5-FE98-BF77-0127-331D4938AFEE}"/>
              </a:ext>
            </a:extLst>
          </p:cNvPr>
          <p:cNvPicPr>
            <a:picLocks noChangeAspect="1"/>
          </p:cNvPicPr>
          <p:nvPr/>
        </p:nvPicPr>
        <p:blipFill>
          <a:blip r:embed="rId2"/>
          <a:srcRect l="24666" t="25996" r="32324" b="26134"/>
          <a:stretch>
            <a:fillRect/>
          </a:stretch>
        </p:blipFill>
        <p:spPr>
          <a:xfrm>
            <a:off x="383180" y="2257573"/>
            <a:ext cx="4504306" cy="1924435"/>
          </a:xfrm>
          <a:prstGeom prst="rect">
            <a:avLst/>
          </a:prstGeom>
        </p:spPr>
      </p:pic>
    </p:spTree>
    <p:extLst>
      <p:ext uri="{BB962C8B-B14F-4D97-AF65-F5344CB8AC3E}">
        <p14:creationId xmlns:p14="http://schemas.microsoft.com/office/powerpoint/2010/main" val="1484093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94AB9-7A6D-8AB6-555C-0FDA6C06E422}"/>
              </a:ext>
            </a:extLst>
          </p:cNvPr>
          <p:cNvPicPr>
            <a:picLocks noChangeAspect="1"/>
          </p:cNvPicPr>
          <p:nvPr/>
        </p:nvPicPr>
        <p:blipFill>
          <a:blip r:embed="rId3"/>
          <a:srcRect l="36485" t="6618" r="35691" b="28959"/>
          <a:stretch>
            <a:fillRect/>
          </a:stretch>
        </p:blipFill>
        <p:spPr>
          <a:xfrm>
            <a:off x="8111821" y="1108017"/>
            <a:ext cx="3399865" cy="4427824"/>
          </a:xfrm>
          <a:prstGeom prst="rect">
            <a:avLst/>
          </a:prstGeom>
        </p:spPr>
      </p:pic>
      <p:sp>
        <p:nvSpPr>
          <p:cNvPr id="9" name="Title 8">
            <a:extLst>
              <a:ext uri="{FF2B5EF4-FFF2-40B4-BE49-F238E27FC236}">
                <a16:creationId xmlns:a16="http://schemas.microsoft.com/office/drawing/2014/main" id="{CF3B9821-4909-F8B4-04FE-0182FC43FB12}"/>
              </a:ext>
            </a:extLst>
          </p:cNvPr>
          <p:cNvSpPr>
            <a:spLocks noGrp="1"/>
          </p:cNvSpPr>
          <p:nvPr>
            <p:ph type="title"/>
          </p:nvPr>
        </p:nvSpPr>
        <p:spPr/>
        <p:txBody>
          <a:bodyPr/>
          <a:lstStyle/>
          <a:p>
            <a:r>
              <a:rPr lang="en-US">
                <a:latin typeface="+mj-lt"/>
              </a:rPr>
              <a:t>Title</a:t>
            </a:r>
            <a:r>
              <a:rPr lang="en-US"/>
              <a:t> here</a:t>
            </a:r>
          </a:p>
        </p:txBody>
      </p:sp>
      <p:sp>
        <p:nvSpPr>
          <p:cNvPr id="11" name="Content Placeholder 10">
            <a:extLst>
              <a:ext uri="{FF2B5EF4-FFF2-40B4-BE49-F238E27FC236}">
                <a16:creationId xmlns:a16="http://schemas.microsoft.com/office/drawing/2014/main" id="{7699EA39-3145-9574-FEF7-FDDC7405F2B3}"/>
              </a:ext>
            </a:extLst>
          </p:cNvPr>
          <p:cNvSpPr>
            <a:spLocks noGrp="1"/>
          </p:cNvSpPr>
          <p:nvPr>
            <p:ph idx="1"/>
          </p:nvPr>
        </p:nvSpPr>
        <p:spPr>
          <a:xfrm>
            <a:off x="680314" y="1575493"/>
            <a:ext cx="6679856" cy="4273453"/>
          </a:xfrm>
        </p:spPr>
        <p:txBody>
          <a:bodyPr>
            <a:normAutofit/>
          </a:bodyPr>
          <a:lstStyle/>
          <a:p>
            <a:pPr marL="0" indent="0">
              <a:buNone/>
            </a:pPr>
            <a:r>
              <a:rPr lang="en-US" sz="2000" b="1">
                <a:solidFill>
                  <a:schemeClr val="tx2"/>
                </a:solidFill>
                <a:latin typeface="+mn-lt"/>
              </a:rPr>
              <a:t>Large headline</a:t>
            </a:r>
          </a:p>
          <a:p>
            <a:pPr marL="0" indent="0">
              <a:spcBef>
                <a:spcPts val="600"/>
              </a:spcBef>
              <a:buNone/>
            </a:pPr>
            <a:r>
              <a:rPr lang="en-US" sz="1400">
                <a:latin typeface="+mn-lt"/>
              </a:rPr>
              <a:t>Body copy body copy body copy body copy body copy. Body copy body copy body copy body copy body copy. Body copy body copy body copy body copy body copy. Body copy body copy body copy body copy body copy. Body copy body copy body copy body copy body copy. Body copy body copy body copy.</a:t>
            </a:r>
          </a:p>
          <a:p>
            <a:pPr>
              <a:buClr>
                <a:schemeClr val="accent5"/>
              </a:buClr>
            </a:pPr>
            <a:r>
              <a:rPr lang="en-US" sz="1400">
                <a:latin typeface="+mn-lt"/>
              </a:rPr>
              <a:t>Bulleted Text</a:t>
            </a:r>
          </a:p>
          <a:p>
            <a:pPr>
              <a:spcBef>
                <a:spcPts val="400"/>
              </a:spcBef>
              <a:buClr>
                <a:schemeClr val="accent5"/>
              </a:buClr>
            </a:pPr>
            <a:r>
              <a:rPr lang="en-US" sz="1400">
                <a:latin typeface="+mn-lt"/>
              </a:rPr>
              <a:t>Bulleted Text</a:t>
            </a:r>
          </a:p>
          <a:p>
            <a:pPr marL="0" indent="0">
              <a:spcBef>
                <a:spcPts val="2500"/>
              </a:spcBef>
              <a:buNone/>
            </a:pPr>
            <a:r>
              <a:rPr lang="en-US" sz="1600" b="1">
                <a:solidFill>
                  <a:srgbClr val="BF1B4F"/>
                </a:solidFill>
                <a:latin typeface="+mn-lt"/>
              </a:rPr>
              <a:t>Small headline</a:t>
            </a:r>
          </a:p>
          <a:p>
            <a:pPr marL="0" indent="0">
              <a:spcBef>
                <a:spcPts val="600"/>
              </a:spcBef>
              <a:buNone/>
            </a:pPr>
            <a:r>
              <a:rPr lang="en-US" sz="1400">
                <a:latin typeface="+mn-lt"/>
              </a:rPr>
              <a:t>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 body copy.</a:t>
            </a:r>
            <a:br>
              <a:rPr lang="en-US" sz="1400">
                <a:latin typeface="+mn-lt"/>
              </a:rPr>
            </a:br>
            <a:r>
              <a:rPr lang="en-US" sz="1400">
                <a:latin typeface="+mn-lt"/>
              </a:rPr>
              <a:t>Body copy body copy.</a:t>
            </a:r>
            <a:endParaRPr lang="en-US" sz="1600">
              <a:latin typeface="+mn-lt"/>
            </a:endParaRPr>
          </a:p>
        </p:txBody>
      </p:sp>
      <p:sp>
        <p:nvSpPr>
          <p:cNvPr id="2" name="Title 1">
            <a:extLst>
              <a:ext uri="{FF2B5EF4-FFF2-40B4-BE49-F238E27FC236}">
                <a16:creationId xmlns:a16="http://schemas.microsoft.com/office/drawing/2014/main" id="{F02A3056-8598-0047-96A5-8B0F797F862C}"/>
              </a:ext>
            </a:extLst>
          </p:cNvPr>
          <p:cNvSpPr txBox="1">
            <a:spLocks/>
          </p:cNvSpPr>
          <p:nvPr/>
        </p:nvSpPr>
        <p:spPr>
          <a:xfrm>
            <a:off x="5257800" y="6576246"/>
            <a:ext cx="6719056" cy="147797"/>
          </a:xfrm>
          <a:prstGeom prst="rect">
            <a:avLst/>
          </a:prstGeom>
        </p:spPr>
        <p:txBody>
          <a:bodyPr vert="horz" wrap="square" lIns="0" tIns="0" rIns="0" bIns="0" rtlCol="0" anchor="ctr" anchorCtr="0">
            <a:spAutoFit/>
          </a:bodyPr>
          <a:lstStyle>
            <a:lvl1pPr algn="ctr" defTabSz="685766" rtl="0" eaLnBrk="1" latinLnBrk="0" hangingPunct="1">
              <a:lnSpc>
                <a:spcPct val="90000"/>
              </a:lnSpc>
              <a:spcBef>
                <a:spcPct val="0"/>
              </a:spcBef>
              <a:buNone/>
              <a:defRPr sz="3200" b="0" i="0" kern="1200">
                <a:solidFill>
                  <a:schemeClr val="bg1"/>
                </a:solidFill>
                <a:latin typeface="Arial Regular"/>
                <a:ea typeface="+mj-ea"/>
                <a:cs typeface="+mj-cs"/>
              </a:defRPr>
            </a:lvl1pPr>
          </a:lstStyle>
          <a:p>
            <a:pPr marL="0" marR="0" lvl="0" indent="0" algn="r" defTabSz="914286" rtl="0" eaLnBrk="1" fontAlgn="auto" latinLnBrk="0" hangingPunct="1">
              <a:lnSpc>
                <a:spcPct val="90000"/>
              </a:lnSpc>
              <a:spcBef>
                <a:spcPct val="0"/>
              </a:spcBef>
              <a:spcAft>
                <a:spcPts val="0"/>
              </a:spcAft>
              <a:buClrTx/>
              <a:buSzTx/>
              <a:buFontTx/>
              <a:buNone/>
              <a:tabLst>
                <a:tab pos="9215506" algn="l"/>
              </a:tabLst>
              <a:defRPr/>
            </a:pPr>
            <a:r>
              <a:rPr lang="en-US" sz="1067" b="0" i="0" baseline="0">
                <a:solidFill>
                  <a:schemeClr val="bg1"/>
                </a:solidFill>
                <a:latin typeface="Open Sans" panose="020B0606030504020204" pitchFamily="34" charset="0"/>
              </a:rPr>
              <a:t>hdiconference.com  |  #HDIWorld </a:t>
            </a:r>
          </a:p>
        </p:txBody>
      </p:sp>
    </p:spTree>
    <p:extLst>
      <p:ext uri="{BB962C8B-B14F-4D97-AF65-F5344CB8AC3E}">
        <p14:creationId xmlns:p14="http://schemas.microsoft.com/office/powerpoint/2010/main" val="71802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4550-1A04-F426-ED64-69F8E043D24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E40CE05-B9F5-1171-33A7-89EEB1AFDA2F}"/>
              </a:ext>
            </a:extLst>
          </p:cNvPr>
          <p:cNvSpPr>
            <a:spLocks noGrp="1"/>
          </p:cNvSpPr>
          <p:nvPr>
            <p:ph type="title"/>
          </p:nvPr>
        </p:nvSpPr>
        <p:spPr>
          <a:xfrm>
            <a:off x="680314" y="795478"/>
            <a:ext cx="10746028" cy="952697"/>
          </a:xfrm>
        </p:spPr>
        <p:txBody>
          <a:bodyPr anchor="ctr" anchorCtr="0"/>
          <a:lstStyle/>
          <a:p>
            <a:r>
              <a:rPr lang="en-US">
                <a:latin typeface="+mj-lt"/>
              </a:rPr>
              <a:t>Session Title Line 1</a:t>
            </a:r>
            <a:br>
              <a:rPr lang="en-US">
                <a:latin typeface="+mj-lt"/>
              </a:rPr>
            </a:br>
            <a:r>
              <a:rPr lang="en-US">
                <a:latin typeface="+mj-lt"/>
              </a:rPr>
              <a:t>Session Title Line 2</a:t>
            </a:r>
          </a:p>
        </p:txBody>
      </p:sp>
      <p:sp>
        <p:nvSpPr>
          <p:cNvPr id="8" name="Rectangle 7">
            <a:extLst>
              <a:ext uri="{FF2B5EF4-FFF2-40B4-BE49-F238E27FC236}">
                <a16:creationId xmlns:a16="http://schemas.microsoft.com/office/drawing/2014/main" id="{9BCD1665-6C86-DA6E-D085-7973A1194789}"/>
              </a:ext>
            </a:extLst>
          </p:cNvPr>
          <p:cNvSpPr/>
          <p:nvPr/>
        </p:nvSpPr>
        <p:spPr>
          <a:xfrm>
            <a:off x="3934666" y="3292711"/>
            <a:ext cx="3702822" cy="1239442"/>
          </a:xfrm>
          <a:prstGeom prst="rect">
            <a:avLst/>
          </a:prstGeom>
        </p:spPr>
        <p:txBody>
          <a:bodyPr wrap="square" lIns="0" tIns="0" rIns="0" bIns="0">
            <a:spAutoFit/>
          </a:bodyPr>
          <a:lstStyle/>
          <a:p>
            <a:pPr defTabSz="914400">
              <a:lnSpc>
                <a:spcPct val="110000"/>
              </a:lnSpc>
              <a:spcBef>
                <a:spcPts val="600"/>
              </a:spcBef>
            </a:pPr>
            <a:r>
              <a:rPr lang="en-US" sz="2100" b="1" err="1">
                <a:solidFill>
                  <a:schemeClr val="tx2"/>
                </a:solidFill>
                <a:ea typeface="Open Sans" panose="020B0606030504020204" pitchFamily="34" charset="0"/>
                <a:cs typeface="Open Sans" panose="020B0606030504020204" pitchFamily="34" charset="0"/>
              </a:rPr>
              <a:t>Firstname</a:t>
            </a:r>
            <a:r>
              <a:rPr lang="en-US" sz="2100" b="1">
                <a:solidFill>
                  <a:schemeClr val="tx2"/>
                </a:solidFill>
                <a:ea typeface="Open Sans" panose="020B0606030504020204" pitchFamily="34" charset="0"/>
                <a:cs typeface="Open Sans" panose="020B0606030504020204" pitchFamily="34" charset="0"/>
              </a:rPr>
              <a:t> Lastname</a:t>
            </a:r>
          </a:p>
          <a:p>
            <a:pPr defTabSz="914400">
              <a:lnSpc>
                <a:spcPct val="110000"/>
              </a:lnSpc>
              <a:spcBef>
                <a:spcPts val="600"/>
              </a:spcBef>
            </a:pPr>
            <a:r>
              <a:rPr lang="en-US" sz="1400">
                <a:ea typeface="Open Sans" panose="020B0606030504020204" pitchFamily="34" charset="0"/>
                <a:cs typeface="Open Sans" panose="020B0606030504020204" pitchFamily="34" charset="0"/>
              </a:rPr>
              <a:t>Title here</a:t>
            </a:r>
            <a:br>
              <a:rPr lang="en-US" sz="1400">
                <a:ea typeface="Open Sans" panose="020B0606030504020204" pitchFamily="34" charset="0"/>
                <a:cs typeface="Open Sans" panose="020B0606030504020204" pitchFamily="34" charset="0"/>
              </a:rPr>
            </a:br>
            <a:r>
              <a:rPr lang="en-US" sz="14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600" b="1">
                <a:ea typeface="Open Sans" panose="020B0606030504020204" pitchFamily="34" charset="0"/>
                <a:cs typeface="Open Sans" panose="020B0606030504020204" pitchFamily="34" charset="0"/>
              </a:rPr>
              <a:t>Company Name</a:t>
            </a:r>
          </a:p>
        </p:txBody>
      </p:sp>
      <p:sp>
        <p:nvSpPr>
          <p:cNvPr id="13" name="Rounded Rectangle 12">
            <a:extLst>
              <a:ext uri="{FF2B5EF4-FFF2-40B4-BE49-F238E27FC236}">
                <a16:creationId xmlns:a16="http://schemas.microsoft.com/office/drawing/2014/main" id="{550A8DCD-CBA9-F091-6B6B-E9D2B58DCB43}"/>
              </a:ext>
            </a:extLst>
          </p:cNvPr>
          <p:cNvSpPr/>
          <p:nvPr/>
        </p:nvSpPr>
        <p:spPr>
          <a:xfrm>
            <a:off x="680314" y="2465882"/>
            <a:ext cx="2782414" cy="2893101"/>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C11342D-7D53-4497-31D4-FF67F7191E87}"/>
              </a:ext>
            </a:extLst>
          </p:cNvPr>
          <p:cNvSpPr txBox="1">
            <a:spLocks/>
          </p:cNvSpPr>
          <p:nvPr/>
        </p:nvSpPr>
        <p:spPr>
          <a:xfrm>
            <a:off x="5257800" y="6576246"/>
            <a:ext cx="6719056" cy="147797"/>
          </a:xfrm>
          <a:prstGeom prst="rect">
            <a:avLst/>
          </a:prstGeom>
        </p:spPr>
        <p:txBody>
          <a:bodyPr vert="horz" wrap="square" lIns="0" tIns="0" rIns="0" bIns="0" rtlCol="0" anchor="ctr" anchorCtr="0">
            <a:spAutoFit/>
          </a:bodyPr>
          <a:lstStyle>
            <a:lvl1pPr algn="ctr" defTabSz="685766" rtl="0" eaLnBrk="1" latinLnBrk="0" hangingPunct="1">
              <a:lnSpc>
                <a:spcPct val="90000"/>
              </a:lnSpc>
              <a:spcBef>
                <a:spcPct val="0"/>
              </a:spcBef>
              <a:buNone/>
              <a:defRPr sz="3200" b="0" i="0" kern="1200">
                <a:solidFill>
                  <a:schemeClr val="bg1"/>
                </a:solidFill>
                <a:latin typeface="Arial Regular"/>
                <a:ea typeface="+mj-ea"/>
                <a:cs typeface="+mj-cs"/>
              </a:defRPr>
            </a:lvl1pPr>
          </a:lstStyle>
          <a:p>
            <a:pPr marL="0" marR="0" lvl="0" indent="0" algn="r" defTabSz="914286" rtl="0" eaLnBrk="1" fontAlgn="auto" latinLnBrk="0" hangingPunct="1">
              <a:lnSpc>
                <a:spcPct val="90000"/>
              </a:lnSpc>
              <a:spcBef>
                <a:spcPct val="0"/>
              </a:spcBef>
              <a:spcAft>
                <a:spcPts val="0"/>
              </a:spcAft>
              <a:buClrTx/>
              <a:buSzTx/>
              <a:buFontTx/>
              <a:buNone/>
              <a:tabLst>
                <a:tab pos="9215506" algn="l"/>
              </a:tabLst>
              <a:defRPr/>
            </a:pPr>
            <a:r>
              <a:rPr lang="en-US" sz="1067" b="0" i="0" baseline="0">
                <a:solidFill>
                  <a:schemeClr val="bg1"/>
                </a:solidFill>
                <a:latin typeface="Open Sans" panose="020B0606030504020204" pitchFamily="34" charset="0"/>
              </a:rPr>
              <a:t>hdiconference.com  |  #HDIWorld </a:t>
            </a:r>
          </a:p>
        </p:txBody>
      </p:sp>
    </p:spTree>
    <p:extLst>
      <p:ext uri="{BB962C8B-B14F-4D97-AF65-F5344CB8AC3E}">
        <p14:creationId xmlns:p14="http://schemas.microsoft.com/office/powerpoint/2010/main" val="124064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29C44-2316-F714-843A-B4D28E0D23B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47F0979-C5E1-1B3D-A2A6-68B3704BA460}"/>
              </a:ext>
            </a:extLst>
          </p:cNvPr>
          <p:cNvSpPr>
            <a:spLocks noGrp="1"/>
          </p:cNvSpPr>
          <p:nvPr>
            <p:ph type="title"/>
          </p:nvPr>
        </p:nvSpPr>
        <p:spPr>
          <a:xfrm>
            <a:off x="680314" y="795478"/>
            <a:ext cx="10746028" cy="952697"/>
          </a:xfrm>
        </p:spPr>
        <p:txBody>
          <a:bodyPr anchor="ctr" anchorCtr="0"/>
          <a:lstStyle/>
          <a:p>
            <a:r>
              <a:rPr lang="en-US">
                <a:latin typeface="+mj-lt"/>
              </a:rPr>
              <a:t>Session Title Line 1</a:t>
            </a:r>
            <a:br>
              <a:rPr lang="en-US">
                <a:latin typeface="+mj-lt"/>
              </a:rPr>
            </a:br>
            <a:r>
              <a:rPr lang="en-US">
                <a:latin typeface="+mj-lt"/>
              </a:rPr>
              <a:t>Session Title Line 2</a:t>
            </a:r>
          </a:p>
        </p:txBody>
      </p:sp>
      <p:sp>
        <p:nvSpPr>
          <p:cNvPr id="8" name="Rectangle 7">
            <a:extLst>
              <a:ext uri="{FF2B5EF4-FFF2-40B4-BE49-F238E27FC236}">
                <a16:creationId xmlns:a16="http://schemas.microsoft.com/office/drawing/2014/main" id="{0AE2DB89-0CC8-9DBE-B266-1CA979D1342F}"/>
              </a:ext>
            </a:extLst>
          </p:cNvPr>
          <p:cNvSpPr/>
          <p:nvPr/>
        </p:nvSpPr>
        <p:spPr>
          <a:xfrm>
            <a:off x="680314" y="4673183"/>
            <a:ext cx="2443649" cy="1072025"/>
          </a:xfrm>
          <a:prstGeom prst="rect">
            <a:avLst/>
          </a:prstGeom>
        </p:spPr>
        <p:txBody>
          <a:bodyPr wrap="square" lIns="0" tIns="0" rIns="0" bIns="0">
            <a:spAutoFit/>
          </a:bodyPr>
          <a:lstStyle/>
          <a:p>
            <a:pPr defTabSz="914400">
              <a:lnSpc>
                <a:spcPct val="110000"/>
              </a:lnSpc>
              <a:spcBef>
                <a:spcPts val="600"/>
              </a:spcBef>
            </a:pPr>
            <a:r>
              <a:rPr lang="en-US" sz="1600" b="1" err="1">
                <a:solidFill>
                  <a:schemeClr val="tx2"/>
                </a:solidFill>
                <a:ea typeface="Open Sans" panose="020B0606030504020204" pitchFamily="34" charset="0"/>
                <a:cs typeface="Open Sans" panose="020B0606030504020204" pitchFamily="34" charset="0"/>
              </a:rPr>
              <a:t>Firstname</a:t>
            </a:r>
            <a:r>
              <a:rPr lang="en-US" sz="1600" b="1">
                <a:solidFill>
                  <a:schemeClr val="tx2"/>
                </a:solidFill>
                <a:ea typeface="Open Sans" panose="020B0606030504020204" pitchFamily="34" charset="0"/>
                <a:cs typeface="Open Sans" panose="020B0606030504020204" pitchFamily="34" charset="0"/>
              </a:rPr>
              <a:t> Lastname</a:t>
            </a:r>
          </a:p>
          <a:p>
            <a:pPr defTabSz="914400">
              <a:lnSpc>
                <a:spcPct val="110000"/>
              </a:lnSpc>
              <a:spcBef>
                <a:spcPts val="600"/>
              </a:spcBef>
            </a:pPr>
            <a:r>
              <a:rPr lang="en-US" sz="1200">
                <a:ea typeface="Open Sans" panose="020B0606030504020204" pitchFamily="34" charset="0"/>
                <a:cs typeface="Open Sans" panose="020B0606030504020204" pitchFamily="34" charset="0"/>
              </a:rPr>
              <a:t>Title here</a:t>
            </a:r>
            <a:br>
              <a:rPr lang="en-US" sz="1200">
                <a:ea typeface="Open Sans" panose="020B0606030504020204" pitchFamily="34" charset="0"/>
                <a:cs typeface="Open Sans" panose="020B0606030504020204" pitchFamily="34" charset="0"/>
              </a:rPr>
            </a:br>
            <a:r>
              <a:rPr lang="en-US" sz="12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300" b="1">
                <a:ea typeface="Open Sans" panose="020B0606030504020204" pitchFamily="34" charset="0"/>
                <a:cs typeface="Open Sans" panose="020B0606030504020204" pitchFamily="34" charset="0"/>
              </a:rPr>
              <a:t>Company Name</a:t>
            </a:r>
          </a:p>
        </p:txBody>
      </p:sp>
      <p:sp>
        <p:nvSpPr>
          <p:cNvPr id="13" name="Rounded Rectangle 12">
            <a:extLst>
              <a:ext uri="{FF2B5EF4-FFF2-40B4-BE49-F238E27FC236}">
                <a16:creationId xmlns:a16="http://schemas.microsoft.com/office/drawing/2014/main" id="{3FD22E4E-EE82-1B95-D15D-AAC7B341A855}"/>
              </a:ext>
            </a:extLst>
          </p:cNvPr>
          <p:cNvSpPr/>
          <p:nvPr/>
        </p:nvSpPr>
        <p:spPr>
          <a:xfrm>
            <a:off x="680314" y="2098624"/>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A2D640-48C7-F1C5-7099-6B686570AF8A}"/>
              </a:ext>
            </a:extLst>
          </p:cNvPr>
          <p:cNvSpPr/>
          <p:nvPr/>
        </p:nvSpPr>
        <p:spPr>
          <a:xfrm>
            <a:off x="3918189" y="4673183"/>
            <a:ext cx="2443649" cy="1072025"/>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600"/>
              </a:spcBef>
            </a:pPr>
            <a:r>
              <a:rPr lang="en-US" sz="1200">
                <a:ea typeface="Open Sans" panose="020B0606030504020204" pitchFamily="34" charset="0"/>
                <a:cs typeface="Open Sans" panose="020B0606030504020204" pitchFamily="34" charset="0"/>
              </a:rPr>
              <a:t>Title here</a:t>
            </a:r>
            <a:br>
              <a:rPr lang="en-US" sz="1200">
                <a:ea typeface="Open Sans" panose="020B0606030504020204" pitchFamily="34" charset="0"/>
                <a:cs typeface="Open Sans" panose="020B0606030504020204" pitchFamily="34" charset="0"/>
              </a:rPr>
            </a:br>
            <a:r>
              <a:rPr lang="en-US" sz="12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300" b="1">
                <a:ea typeface="Open Sans" panose="020B0606030504020204" pitchFamily="34" charset="0"/>
                <a:cs typeface="Open Sans" panose="020B0606030504020204" pitchFamily="34" charset="0"/>
              </a:rPr>
              <a:t>Company Name</a:t>
            </a:r>
          </a:p>
        </p:txBody>
      </p:sp>
      <p:sp>
        <p:nvSpPr>
          <p:cNvPr id="6" name="Rounded Rectangle 5">
            <a:extLst>
              <a:ext uri="{FF2B5EF4-FFF2-40B4-BE49-F238E27FC236}">
                <a16:creationId xmlns:a16="http://schemas.microsoft.com/office/drawing/2014/main" id="{E86789FA-9B62-6E8D-4B53-C31F716AD627}"/>
              </a:ext>
            </a:extLst>
          </p:cNvPr>
          <p:cNvSpPr/>
          <p:nvPr/>
        </p:nvSpPr>
        <p:spPr>
          <a:xfrm>
            <a:off x="3918189" y="2098624"/>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500B8BF-C847-BCB9-B916-E711A48BEB84}"/>
              </a:ext>
            </a:extLst>
          </p:cNvPr>
          <p:cNvSpPr txBox="1">
            <a:spLocks/>
          </p:cNvSpPr>
          <p:nvPr/>
        </p:nvSpPr>
        <p:spPr>
          <a:xfrm>
            <a:off x="5257800" y="6576246"/>
            <a:ext cx="6719056" cy="147797"/>
          </a:xfrm>
          <a:prstGeom prst="rect">
            <a:avLst/>
          </a:prstGeom>
        </p:spPr>
        <p:txBody>
          <a:bodyPr vert="horz" wrap="square" lIns="0" tIns="0" rIns="0" bIns="0" rtlCol="0" anchor="ctr" anchorCtr="0">
            <a:spAutoFit/>
          </a:bodyPr>
          <a:lstStyle>
            <a:lvl1pPr algn="ctr" defTabSz="685766" rtl="0" eaLnBrk="1" latinLnBrk="0" hangingPunct="1">
              <a:lnSpc>
                <a:spcPct val="90000"/>
              </a:lnSpc>
              <a:spcBef>
                <a:spcPct val="0"/>
              </a:spcBef>
              <a:buNone/>
              <a:defRPr sz="3200" b="0" i="0" kern="1200">
                <a:solidFill>
                  <a:schemeClr val="bg1"/>
                </a:solidFill>
                <a:latin typeface="Arial Regular"/>
                <a:ea typeface="+mj-ea"/>
                <a:cs typeface="+mj-cs"/>
              </a:defRPr>
            </a:lvl1pPr>
          </a:lstStyle>
          <a:p>
            <a:pPr marL="0" marR="0" lvl="0" indent="0" algn="r" defTabSz="914286" rtl="0" eaLnBrk="1" fontAlgn="auto" latinLnBrk="0" hangingPunct="1">
              <a:lnSpc>
                <a:spcPct val="90000"/>
              </a:lnSpc>
              <a:spcBef>
                <a:spcPct val="0"/>
              </a:spcBef>
              <a:spcAft>
                <a:spcPts val="0"/>
              </a:spcAft>
              <a:buClrTx/>
              <a:buSzTx/>
              <a:buFontTx/>
              <a:buNone/>
              <a:tabLst>
                <a:tab pos="9215506" algn="l"/>
              </a:tabLst>
              <a:defRPr/>
            </a:pPr>
            <a:r>
              <a:rPr lang="en-US" sz="1067" b="0" i="0" baseline="0">
                <a:solidFill>
                  <a:schemeClr val="bg1"/>
                </a:solidFill>
                <a:latin typeface="Open Sans" panose="020B0606030504020204" pitchFamily="34" charset="0"/>
              </a:rPr>
              <a:t>hdiconference.com  |  #HDIWorld </a:t>
            </a:r>
          </a:p>
        </p:txBody>
      </p:sp>
    </p:spTree>
    <p:extLst>
      <p:ext uri="{BB962C8B-B14F-4D97-AF65-F5344CB8AC3E}">
        <p14:creationId xmlns:p14="http://schemas.microsoft.com/office/powerpoint/2010/main" val="2951965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E38B5-D81B-1A4B-4BF2-B877C8A4924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F4538F2-333A-1963-C638-B74D5CFBA1E4}"/>
              </a:ext>
            </a:extLst>
          </p:cNvPr>
          <p:cNvSpPr>
            <a:spLocks noGrp="1"/>
          </p:cNvSpPr>
          <p:nvPr>
            <p:ph type="title"/>
          </p:nvPr>
        </p:nvSpPr>
        <p:spPr>
          <a:xfrm>
            <a:off x="680314" y="795478"/>
            <a:ext cx="10746028" cy="952697"/>
          </a:xfrm>
        </p:spPr>
        <p:txBody>
          <a:bodyPr anchor="ctr" anchorCtr="0"/>
          <a:lstStyle/>
          <a:p>
            <a:r>
              <a:rPr lang="en-US">
                <a:latin typeface="+mj-lt"/>
              </a:rPr>
              <a:t>Session Title Line 1</a:t>
            </a:r>
            <a:br>
              <a:rPr lang="en-US">
                <a:latin typeface="+mj-lt"/>
              </a:rPr>
            </a:br>
            <a:r>
              <a:rPr lang="en-US">
                <a:latin typeface="+mj-lt"/>
              </a:rPr>
              <a:t>Session Title Line 2</a:t>
            </a:r>
          </a:p>
        </p:txBody>
      </p:sp>
      <p:sp>
        <p:nvSpPr>
          <p:cNvPr id="8" name="Rectangle 7">
            <a:extLst>
              <a:ext uri="{FF2B5EF4-FFF2-40B4-BE49-F238E27FC236}">
                <a16:creationId xmlns:a16="http://schemas.microsoft.com/office/drawing/2014/main" id="{DAF21EAA-D97C-31F2-408C-D724033573FD}"/>
              </a:ext>
            </a:extLst>
          </p:cNvPr>
          <p:cNvSpPr/>
          <p:nvPr/>
        </p:nvSpPr>
        <p:spPr>
          <a:xfrm>
            <a:off x="680314" y="4673183"/>
            <a:ext cx="2443649" cy="1072025"/>
          </a:xfrm>
          <a:prstGeom prst="rect">
            <a:avLst/>
          </a:prstGeom>
        </p:spPr>
        <p:txBody>
          <a:bodyPr wrap="square" lIns="0" tIns="0" rIns="0" bIns="0">
            <a:spAutoFit/>
          </a:bodyPr>
          <a:lstStyle/>
          <a:p>
            <a:pPr defTabSz="914400">
              <a:lnSpc>
                <a:spcPct val="110000"/>
              </a:lnSpc>
              <a:spcBef>
                <a:spcPts val="600"/>
              </a:spcBef>
            </a:pPr>
            <a:r>
              <a:rPr lang="en-US" sz="1600" b="1" err="1">
                <a:solidFill>
                  <a:schemeClr val="tx2"/>
                </a:solidFill>
                <a:ea typeface="Open Sans" panose="020B0606030504020204" pitchFamily="34" charset="0"/>
                <a:cs typeface="Open Sans" panose="020B0606030504020204" pitchFamily="34" charset="0"/>
              </a:rPr>
              <a:t>Firstname</a:t>
            </a:r>
            <a:r>
              <a:rPr lang="en-US" sz="1600" b="1">
                <a:solidFill>
                  <a:schemeClr val="tx2"/>
                </a:solidFill>
                <a:ea typeface="Open Sans" panose="020B0606030504020204" pitchFamily="34" charset="0"/>
                <a:cs typeface="Open Sans" panose="020B0606030504020204" pitchFamily="34" charset="0"/>
              </a:rPr>
              <a:t> Lastname</a:t>
            </a:r>
          </a:p>
          <a:p>
            <a:pPr defTabSz="914400">
              <a:lnSpc>
                <a:spcPct val="110000"/>
              </a:lnSpc>
              <a:spcBef>
                <a:spcPts val="600"/>
              </a:spcBef>
            </a:pPr>
            <a:r>
              <a:rPr lang="en-US" sz="1200">
                <a:ea typeface="Open Sans" panose="020B0606030504020204" pitchFamily="34" charset="0"/>
                <a:cs typeface="Open Sans" panose="020B0606030504020204" pitchFamily="34" charset="0"/>
              </a:rPr>
              <a:t>Title here</a:t>
            </a:r>
            <a:br>
              <a:rPr lang="en-US" sz="1200">
                <a:ea typeface="Open Sans" panose="020B0606030504020204" pitchFamily="34" charset="0"/>
                <a:cs typeface="Open Sans" panose="020B0606030504020204" pitchFamily="34" charset="0"/>
              </a:rPr>
            </a:br>
            <a:r>
              <a:rPr lang="en-US" sz="12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300" b="1">
                <a:ea typeface="Open Sans" panose="020B0606030504020204" pitchFamily="34" charset="0"/>
                <a:cs typeface="Open Sans" panose="020B0606030504020204" pitchFamily="34" charset="0"/>
              </a:rPr>
              <a:t>Company Name</a:t>
            </a:r>
          </a:p>
        </p:txBody>
      </p:sp>
      <p:sp>
        <p:nvSpPr>
          <p:cNvPr id="13" name="Rounded Rectangle 12">
            <a:extLst>
              <a:ext uri="{FF2B5EF4-FFF2-40B4-BE49-F238E27FC236}">
                <a16:creationId xmlns:a16="http://schemas.microsoft.com/office/drawing/2014/main" id="{1F56B6E2-6EF8-3FB7-1573-EB6FA093D6B8}"/>
              </a:ext>
            </a:extLst>
          </p:cNvPr>
          <p:cNvSpPr/>
          <p:nvPr/>
        </p:nvSpPr>
        <p:spPr>
          <a:xfrm>
            <a:off x="680314" y="2098624"/>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3E27239-9F26-71B0-9BD0-3190ECDDFE31}"/>
              </a:ext>
            </a:extLst>
          </p:cNvPr>
          <p:cNvSpPr/>
          <p:nvPr/>
        </p:nvSpPr>
        <p:spPr>
          <a:xfrm>
            <a:off x="3918189" y="4673183"/>
            <a:ext cx="2443649" cy="1072025"/>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600"/>
              </a:spcBef>
            </a:pPr>
            <a:r>
              <a:rPr lang="en-US" sz="1200">
                <a:ea typeface="Open Sans" panose="020B0606030504020204" pitchFamily="34" charset="0"/>
                <a:cs typeface="Open Sans" panose="020B0606030504020204" pitchFamily="34" charset="0"/>
              </a:rPr>
              <a:t>Title here</a:t>
            </a:r>
            <a:br>
              <a:rPr lang="en-US" sz="1200">
                <a:ea typeface="Open Sans" panose="020B0606030504020204" pitchFamily="34" charset="0"/>
                <a:cs typeface="Open Sans" panose="020B0606030504020204" pitchFamily="34" charset="0"/>
              </a:rPr>
            </a:br>
            <a:r>
              <a:rPr lang="en-US" sz="12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300" b="1">
                <a:ea typeface="Open Sans" panose="020B0606030504020204" pitchFamily="34" charset="0"/>
                <a:cs typeface="Open Sans" panose="020B0606030504020204" pitchFamily="34" charset="0"/>
              </a:rPr>
              <a:t>Company Name</a:t>
            </a:r>
          </a:p>
        </p:txBody>
      </p:sp>
      <p:sp>
        <p:nvSpPr>
          <p:cNvPr id="6" name="Rounded Rectangle 5">
            <a:extLst>
              <a:ext uri="{FF2B5EF4-FFF2-40B4-BE49-F238E27FC236}">
                <a16:creationId xmlns:a16="http://schemas.microsoft.com/office/drawing/2014/main" id="{8EA0AD09-59B8-0429-8D28-D447C9D3A54C}"/>
              </a:ext>
            </a:extLst>
          </p:cNvPr>
          <p:cNvSpPr/>
          <p:nvPr/>
        </p:nvSpPr>
        <p:spPr>
          <a:xfrm>
            <a:off x="3918189" y="2098624"/>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FE907CE-6920-85AB-2D1A-F2ECAE2978A3}"/>
              </a:ext>
            </a:extLst>
          </p:cNvPr>
          <p:cNvSpPr/>
          <p:nvPr/>
        </p:nvSpPr>
        <p:spPr>
          <a:xfrm>
            <a:off x="7156064" y="4673183"/>
            <a:ext cx="2443649" cy="1072025"/>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600"/>
              </a:spcBef>
            </a:pPr>
            <a:r>
              <a:rPr lang="en-US" sz="1200">
                <a:ea typeface="Open Sans" panose="020B0606030504020204" pitchFamily="34" charset="0"/>
                <a:cs typeface="Open Sans" panose="020B0606030504020204" pitchFamily="34" charset="0"/>
              </a:rPr>
              <a:t>Title here</a:t>
            </a:r>
            <a:br>
              <a:rPr lang="en-US" sz="1200">
                <a:ea typeface="Open Sans" panose="020B0606030504020204" pitchFamily="34" charset="0"/>
                <a:cs typeface="Open Sans" panose="020B0606030504020204" pitchFamily="34" charset="0"/>
              </a:rPr>
            </a:br>
            <a:r>
              <a:rPr lang="en-US" sz="1200">
                <a:ea typeface="Open Sans" panose="020B0606030504020204" pitchFamily="34" charset="0"/>
                <a:cs typeface="Open Sans" panose="020B0606030504020204" pitchFamily="34" charset="0"/>
              </a:rPr>
              <a:t>Title Here</a:t>
            </a:r>
          </a:p>
          <a:p>
            <a:pPr defTabSz="914400">
              <a:lnSpc>
                <a:spcPct val="110000"/>
              </a:lnSpc>
              <a:spcBef>
                <a:spcPts val="600"/>
              </a:spcBef>
            </a:pPr>
            <a:r>
              <a:rPr lang="en-US" sz="1300" b="1">
                <a:ea typeface="Open Sans" panose="020B0606030504020204" pitchFamily="34" charset="0"/>
                <a:cs typeface="Open Sans" panose="020B0606030504020204" pitchFamily="34" charset="0"/>
              </a:rPr>
              <a:t>Company Name</a:t>
            </a:r>
          </a:p>
        </p:txBody>
      </p:sp>
      <p:sp>
        <p:nvSpPr>
          <p:cNvPr id="3" name="Rounded Rectangle 2">
            <a:extLst>
              <a:ext uri="{FF2B5EF4-FFF2-40B4-BE49-F238E27FC236}">
                <a16:creationId xmlns:a16="http://schemas.microsoft.com/office/drawing/2014/main" id="{DC38D574-8A55-4A32-3B75-FDD693968DCE}"/>
              </a:ext>
            </a:extLst>
          </p:cNvPr>
          <p:cNvSpPr/>
          <p:nvPr/>
        </p:nvSpPr>
        <p:spPr>
          <a:xfrm>
            <a:off x="7156064" y="2098624"/>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880E490-0928-5781-06E2-E3DB758CD6A0}"/>
              </a:ext>
            </a:extLst>
          </p:cNvPr>
          <p:cNvSpPr txBox="1">
            <a:spLocks/>
          </p:cNvSpPr>
          <p:nvPr/>
        </p:nvSpPr>
        <p:spPr>
          <a:xfrm>
            <a:off x="5257800" y="6576246"/>
            <a:ext cx="6719056" cy="147797"/>
          </a:xfrm>
          <a:prstGeom prst="rect">
            <a:avLst/>
          </a:prstGeom>
        </p:spPr>
        <p:txBody>
          <a:bodyPr vert="horz" wrap="square" lIns="0" tIns="0" rIns="0" bIns="0" rtlCol="0" anchor="ctr" anchorCtr="0">
            <a:spAutoFit/>
          </a:bodyPr>
          <a:lstStyle>
            <a:lvl1pPr algn="ctr" defTabSz="685766" rtl="0" eaLnBrk="1" latinLnBrk="0" hangingPunct="1">
              <a:lnSpc>
                <a:spcPct val="90000"/>
              </a:lnSpc>
              <a:spcBef>
                <a:spcPct val="0"/>
              </a:spcBef>
              <a:buNone/>
              <a:defRPr sz="3200" b="0" i="0" kern="1200">
                <a:solidFill>
                  <a:schemeClr val="bg1"/>
                </a:solidFill>
                <a:latin typeface="Arial Regular"/>
                <a:ea typeface="+mj-ea"/>
                <a:cs typeface="+mj-cs"/>
              </a:defRPr>
            </a:lvl1pPr>
          </a:lstStyle>
          <a:p>
            <a:pPr marL="0" marR="0" lvl="0" indent="0" algn="r" defTabSz="914286" rtl="0" eaLnBrk="1" fontAlgn="auto" latinLnBrk="0" hangingPunct="1">
              <a:lnSpc>
                <a:spcPct val="90000"/>
              </a:lnSpc>
              <a:spcBef>
                <a:spcPct val="0"/>
              </a:spcBef>
              <a:spcAft>
                <a:spcPts val="0"/>
              </a:spcAft>
              <a:buClrTx/>
              <a:buSzTx/>
              <a:buFontTx/>
              <a:buNone/>
              <a:tabLst>
                <a:tab pos="9215506" algn="l"/>
              </a:tabLst>
              <a:defRPr/>
            </a:pPr>
            <a:r>
              <a:rPr lang="en-US" sz="1067" b="0" i="0" baseline="0">
                <a:solidFill>
                  <a:schemeClr val="bg1"/>
                </a:solidFill>
                <a:latin typeface="Open Sans" panose="020B0606030504020204" pitchFamily="34" charset="0"/>
              </a:rPr>
              <a:t>hdiconference.com  |  #HDIWorld </a:t>
            </a:r>
          </a:p>
        </p:txBody>
      </p:sp>
    </p:spTree>
    <p:extLst>
      <p:ext uri="{BB962C8B-B14F-4D97-AF65-F5344CB8AC3E}">
        <p14:creationId xmlns:p14="http://schemas.microsoft.com/office/powerpoint/2010/main" val="390119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6E54-3844-3741-1161-2D3EA880E31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17114B6-289C-B539-6247-199C679ACBE1}"/>
              </a:ext>
            </a:extLst>
          </p:cNvPr>
          <p:cNvSpPr>
            <a:spLocks noGrp="1"/>
          </p:cNvSpPr>
          <p:nvPr>
            <p:ph type="title"/>
          </p:nvPr>
        </p:nvSpPr>
        <p:spPr>
          <a:xfrm>
            <a:off x="680314" y="795478"/>
            <a:ext cx="10746028" cy="952697"/>
          </a:xfrm>
        </p:spPr>
        <p:txBody>
          <a:bodyPr anchor="ctr" anchorCtr="0"/>
          <a:lstStyle/>
          <a:p>
            <a:r>
              <a:rPr lang="en-US">
                <a:latin typeface="+mj-lt"/>
              </a:rPr>
              <a:t>Session Title Line 1</a:t>
            </a:r>
            <a:br>
              <a:rPr lang="en-US">
                <a:latin typeface="+mj-lt"/>
              </a:rPr>
            </a:br>
            <a:r>
              <a:rPr lang="en-US">
                <a:latin typeface="+mj-lt"/>
              </a:rPr>
              <a:t>Session Title Line 2</a:t>
            </a:r>
          </a:p>
        </p:txBody>
      </p:sp>
      <p:sp>
        <p:nvSpPr>
          <p:cNvPr id="13" name="Rounded Rectangle 12">
            <a:extLst>
              <a:ext uri="{FF2B5EF4-FFF2-40B4-BE49-F238E27FC236}">
                <a16:creationId xmlns:a16="http://schemas.microsoft.com/office/drawing/2014/main" id="{05E1ABEA-926D-3364-D414-54F03A6BAF4D}"/>
              </a:ext>
            </a:extLst>
          </p:cNvPr>
          <p:cNvSpPr/>
          <p:nvPr/>
        </p:nvSpPr>
        <p:spPr>
          <a:xfrm>
            <a:off x="680314" y="2151089"/>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F97AD36-7A65-0EBC-D0FB-2B192D8307B9}"/>
              </a:ext>
            </a:extLst>
          </p:cNvPr>
          <p:cNvSpPr/>
          <p:nvPr/>
        </p:nvSpPr>
        <p:spPr>
          <a:xfrm>
            <a:off x="3528444" y="2151089"/>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E8D58DF-61F0-F8C9-399F-7C32D1E5486E}"/>
              </a:ext>
            </a:extLst>
          </p:cNvPr>
          <p:cNvSpPr/>
          <p:nvPr/>
        </p:nvSpPr>
        <p:spPr>
          <a:xfrm>
            <a:off x="6376574" y="2151089"/>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8F05CAE-6D60-4880-DDE0-2FD089597DCE}"/>
              </a:ext>
            </a:extLst>
          </p:cNvPr>
          <p:cNvSpPr/>
          <p:nvPr/>
        </p:nvSpPr>
        <p:spPr>
          <a:xfrm>
            <a:off x="9217210" y="2151089"/>
            <a:ext cx="2257758" cy="2347574"/>
          </a:xfrm>
          <a:prstGeom prst="roundRect">
            <a:avLst>
              <a:gd name="adj" fmla="val 6970"/>
            </a:avLst>
          </a:prstGeom>
          <a:solidFill>
            <a:schemeClr val="bg1">
              <a:lumMod val="85000"/>
            </a:schemeClr>
          </a:solidFill>
          <a:ln w="25400">
            <a:solidFill>
              <a:srgbClr val="BF1B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B5FE18-0C3F-0876-7DC3-670C80903644}"/>
              </a:ext>
            </a:extLst>
          </p:cNvPr>
          <p:cNvSpPr/>
          <p:nvPr/>
        </p:nvSpPr>
        <p:spPr>
          <a:xfrm>
            <a:off x="680314" y="4740025"/>
            <a:ext cx="2257758" cy="987771"/>
          </a:xfrm>
          <a:prstGeom prst="rect">
            <a:avLst/>
          </a:prstGeom>
        </p:spPr>
        <p:txBody>
          <a:bodyPr wrap="square" lIns="0" tIns="0" rIns="0" bIns="0">
            <a:spAutoFit/>
          </a:bodyPr>
          <a:lstStyle/>
          <a:p>
            <a:pPr defTabSz="914400">
              <a:lnSpc>
                <a:spcPct val="110000"/>
              </a:lnSpc>
              <a:spcBef>
                <a:spcPts val="600"/>
              </a:spcBef>
            </a:pPr>
            <a:r>
              <a:rPr lang="en-US" sz="1600" b="1" err="1">
                <a:solidFill>
                  <a:schemeClr val="tx2"/>
                </a:solidFill>
                <a:ea typeface="Open Sans" panose="020B0606030504020204" pitchFamily="34" charset="0"/>
                <a:cs typeface="Open Sans" panose="020B0606030504020204" pitchFamily="34" charset="0"/>
              </a:rPr>
              <a:t>Firstname</a:t>
            </a:r>
            <a:r>
              <a:rPr lang="en-US" sz="1600" b="1">
                <a:solidFill>
                  <a:schemeClr val="tx2"/>
                </a:solidFill>
                <a:ea typeface="Open Sans" panose="020B0606030504020204" pitchFamily="34" charset="0"/>
                <a:cs typeface="Open Sans" panose="020B0606030504020204" pitchFamily="34" charset="0"/>
              </a:rPr>
              <a:t> Lastname</a:t>
            </a:r>
          </a:p>
          <a:p>
            <a:pPr defTabSz="914400">
              <a:lnSpc>
                <a:spcPct val="110000"/>
              </a:lnSpc>
              <a:spcBef>
                <a:spcPts val="400"/>
              </a:spcBef>
            </a:pPr>
            <a:r>
              <a:rPr lang="en-US" sz="1150">
                <a:ea typeface="Open Sans" panose="020B0606030504020204" pitchFamily="34" charset="0"/>
                <a:cs typeface="Open Sans" panose="020B0606030504020204" pitchFamily="34" charset="0"/>
              </a:rPr>
              <a:t>Title here</a:t>
            </a:r>
            <a:br>
              <a:rPr lang="en-US" sz="1150">
                <a:ea typeface="Open Sans" panose="020B0606030504020204" pitchFamily="34" charset="0"/>
                <a:cs typeface="Open Sans" panose="020B0606030504020204" pitchFamily="34" charset="0"/>
              </a:rPr>
            </a:br>
            <a:r>
              <a:rPr lang="en-US" sz="1150">
                <a:ea typeface="Open Sans" panose="020B0606030504020204" pitchFamily="34" charset="0"/>
                <a:cs typeface="Open Sans" panose="020B0606030504020204" pitchFamily="34" charset="0"/>
              </a:rPr>
              <a:t>Title Here</a:t>
            </a:r>
          </a:p>
          <a:p>
            <a:pPr defTabSz="914400">
              <a:lnSpc>
                <a:spcPct val="110000"/>
              </a:lnSpc>
              <a:spcBef>
                <a:spcPts val="400"/>
              </a:spcBef>
            </a:pPr>
            <a:r>
              <a:rPr lang="en-US" sz="1300" b="1">
                <a:ea typeface="Open Sans" panose="020B0606030504020204" pitchFamily="34" charset="0"/>
                <a:cs typeface="Open Sans" panose="020B0606030504020204" pitchFamily="34" charset="0"/>
              </a:rPr>
              <a:t>Company Name</a:t>
            </a:r>
          </a:p>
        </p:txBody>
      </p:sp>
      <p:sp>
        <p:nvSpPr>
          <p:cNvPr id="11" name="Rectangle 10">
            <a:extLst>
              <a:ext uri="{FF2B5EF4-FFF2-40B4-BE49-F238E27FC236}">
                <a16:creationId xmlns:a16="http://schemas.microsoft.com/office/drawing/2014/main" id="{D2FCEB54-97CE-AAF9-4187-523DD1AC229C}"/>
              </a:ext>
            </a:extLst>
          </p:cNvPr>
          <p:cNvSpPr/>
          <p:nvPr/>
        </p:nvSpPr>
        <p:spPr>
          <a:xfrm>
            <a:off x="3528445" y="4740025"/>
            <a:ext cx="2257758" cy="987771"/>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400"/>
              </a:spcBef>
            </a:pPr>
            <a:r>
              <a:rPr lang="en-US" sz="1150">
                <a:ea typeface="Open Sans" panose="020B0606030504020204" pitchFamily="34" charset="0"/>
                <a:cs typeface="Open Sans" panose="020B0606030504020204" pitchFamily="34" charset="0"/>
              </a:rPr>
              <a:t>Title here</a:t>
            </a:r>
            <a:br>
              <a:rPr lang="en-US" sz="1150">
                <a:ea typeface="Open Sans" panose="020B0606030504020204" pitchFamily="34" charset="0"/>
                <a:cs typeface="Open Sans" panose="020B0606030504020204" pitchFamily="34" charset="0"/>
              </a:rPr>
            </a:br>
            <a:r>
              <a:rPr lang="en-US" sz="1150">
                <a:ea typeface="Open Sans" panose="020B0606030504020204" pitchFamily="34" charset="0"/>
                <a:cs typeface="Open Sans" panose="020B0606030504020204" pitchFamily="34" charset="0"/>
              </a:rPr>
              <a:t>Title Here</a:t>
            </a:r>
          </a:p>
          <a:p>
            <a:pPr defTabSz="914400">
              <a:lnSpc>
                <a:spcPct val="110000"/>
              </a:lnSpc>
              <a:spcBef>
                <a:spcPts val="400"/>
              </a:spcBef>
            </a:pPr>
            <a:r>
              <a:rPr lang="en-US" sz="1300" b="1">
                <a:ea typeface="Open Sans" panose="020B0606030504020204" pitchFamily="34" charset="0"/>
                <a:cs typeface="Open Sans" panose="020B0606030504020204" pitchFamily="34" charset="0"/>
              </a:rPr>
              <a:t>Company Name</a:t>
            </a:r>
          </a:p>
        </p:txBody>
      </p:sp>
      <p:sp>
        <p:nvSpPr>
          <p:cNvPr id="12" name="Rectangle 11">
            <a:extLst>
              <a:ext uri="{FF2B5EF4-FFF2-40B4-BE49-F238E27FC236}">
                <a16:creationId xmlns:a16="http://schemas.microsoft.com/office/drawing/2014/main" id="{4F6483C7-E8A6-6641-8098-1A7DB647D4EE}"/>
              </a:ext>
            </a:extLst>
          </p:cNvPr>
          <p:cNvSpPr/>
          <p:nvPr/>
        </p:nvSpPr>
        <p:spPr>
          <a:xfrm>
            <a:off x="6376576" y="4740025"/>
            <a:ext cx="2257758" cy="987771"/>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400"/>
              </a:spcBef>
            </a:pPr>
            <a:r>
              <a:rPr lang="en-US" sz="1150">
                <a:ea typeface="Open Sans" panose="020B0606030504020204" pitchFamily="34" charset="0"/>
                <a:cs typeface="Open Sans" panose="020B0606030504020204" pitchFamily="34" charset="0"/>
              </a:rPr>
              <a:t>Title here</a:t>
            </a:r>
            <a:br>
              <a:rPr lang="en-US" sz="1150">
                <a:ea typeface="Open Sans" panose="020B0606030504020204" pitchFamily="34" charset="0"/>
                <a:cs typeface="Open Sans" panose="020B0606030504020204" pitchFamily="34" charset="0"/>
              </a:rPr>
            </a:br>
            <a:r>
              <a:rPr lang="en-US" sz="1150">
                <a:ea typeface="Open Sans" panose="020B0606030504020204" pitchFamily="34" charset="0"/>
                <a:cs typeface="Open Sans" panose="020B0606030504020204" pitchFamily="34" charset="0"/>
              </a:rPr>
              <a:t>Title Here</a:t>
            </a:r>
          </a:p>
          <a:p>
            <a:pPr defTabSz="914400">
              <a:lnSpc>
                <a:spcPct val="110000"/>
              </a:lnSpc>
              <a:spcBef>
                <a:spcPts val="400"/>
              </a:spcBef>
            </a:pPr>
            <a:r>
              <a:rPr lang="en-US" sz="1300" b="1">
                <a:ea typeface="Open Sans" panose="020B0606030504020204" pitchFamily="34" charset="0"/>
                <a:cs typeface="Open Sans" panose="020B0606030504020204" pitchFamily="34" charset="0"/>
              </a:rPr>
              <a:t>Company Name</a:t>
            </a:r>
          </a:p>
        </p:txBody>
      </p:sp>
      <p:sp>
        <p:nvSpPr>
          <p:cNvPr id="14" name="Rectangle 13">
            <a:extLst>
              <a:ext uri="{FF2B5EF4-FFF2-40B4-BE49-F238E27FC236}">
                <a16:creationId xmlns:a16="http://schemas.microsoft.com/office/drawing/2014/main" id="{2AFC7A6B-FF34-322F-EDD2-83AC5C32BBE1}"/>
              </a:ext>
            </a:extLst>
          </p:cNvPr>
          <p:cNvSpPr/>
          <p:nvPr/>
        </p:nvSpPr>
        <p:spPr>
          <a:xfrm>
            <a:off x="9217212" y="4740025"/>
            <a:ext cx="2257758" cy="987771"/>
          </a:xfrm>
          <a:prstGeom prst="rect">
            <a:avLst/>
          </a:prstGeom>
        </p:spPr>
        <p:txBody>
          <a:bodyPr wrap="square" lIns="0" tIns="0" rIns="0" bIns="0">
            <a:spAutoFit/>
          </a:bodyPr>
          <a:lstStyle/>
          <a:p>
            <a:pPr defTabSz="914400">
              <a:lnSpc>
                <a:spcPct val="110000"/>
              </a:lnSpc>
              <a:spcBef>
                <a:spcPts val="600"/>
              </a:spcBef>
            </a:pPr>
            <a:r>
              <a:rPr lang="en-US" sz="1600" b="1">
                <a:solidFill>
                  <a:schemeClr val="tx2"/>
                </a:solidFill>
                <a:ea typeface="Open Sans" panose="020B0606030504020204" pitchFamily="34" charset="0"/>
                <a:cs typeface="Open Sans" panose="020B0606030504020204" pitchFamily="34" charset="0"/>
              </a:rPr>
              <a:t>Firstname Lastname</a:t>
            </a:r>
          </a:p>
          <a:p>
            <a:pPr defTabSz="914400">
              <a:lnSpc>
                <a:spcPct val="110000"/>
              </a:lnSpc>
              <a:spcBef>
                <a:spcPts val="400"/>
              </a:spcBef>
            </a:pPr>
            <a:r>
              <a:rPr lang="en-US" sz="1150">
                <a:ea typeface="Open Sans" panose="020B0606030504020204" pitchFamily="34" charset="0"/>
                <a:cs typeface="Open Sans" panose="020B0606030504020204" pitchFamily="34" charset="0"/>
              </a:rPr>
              <a:t>Title here</a:t>
            </a:r>
            <a:br>
              <a:rPr lang="en-US" sz="1150">
                <a:ea typeface="Open Sans" panose="020B0606030504020204" pitchFamily="34" charset="0"/>
                <a:cs typeface="Open Sans" panose="020B0606030504020204" pitchFamily="34" charset="0"/>
              </a:rPr>
            </a:br>
            <a:r>
              <a:rPr lang="en-US" sz="1150">
                <a:ea typeface="Open Sans" panose="020B0606030504020204" pitchFamily="34" charset="0"/>
                <a:cs typeface="Open Sans" panose="020B0606030504020204" pitchFamily="34" charset="0"/>
              </a:rPr>
              <a:t>Title Here</a:t>
            </a:r>
          </a:p>
          <a:p>
            <a:pPr defTabSz="914400">
              <a:lnSpc>
                <a:spcPct val="110000"/>
              </a:lnSpc>
              <a:spcBef>
                <a:spcPts val="400"/>
              </a:spcBef>
            </a:pPr>
            <a:r>
              <a:rPr lang="en-US" sz="1300" b="1">
                <a:ea typeface="Open Sans" panose="020B0606030504020204" pitchFamily="34" charset="0"/>
                <a:cs typeface="Open Sans" panose="020B0606030504020204" pitchFamily="34" charset="0"/>
              </a:rPr>
              <a:t>Company Name</a:t>
            </a:r>
          </a:p>
        </p:txBody>
      </p:sp>
      <p:sp>
        <p:nvSpPr>
          <p:cNvPr id="4" name="Title 1">
            <a:extLst>
              <a:ext uri="{FF2B5EF4-FFF2-40B4-BE49-F238E27FC236}">
                <a16:creationId xmlns:a16="http://schemas.microsoft.com/office/drawing/2014/main" id="{E8841E37-1A4C-213E-5556-F4C23A6A13F8}"/>
              </a:ext>
            </a:extLst>
          </p:cNvPr>
          <p:cNvSpPr txBox="1">
            <a:spLocks/>
          </p:cNvSpPr>
          <p:nvPr/>
        </p:nvSpPr>
        <p:spPr>
          <a:xfrm>
            <a:off x="5257800" y="6576246"/>
            <a:ext cx="6719056" cy="147797"/>
          </a:xfrm>
          <a:prstGeom prst="rect">
            <a:avLst/>
          </a:prstGeom>
        </p:spPr>
        <p:txBody>
          <a:bodyPr vert="horz" wrap="square" lIns="0" tIns="0" rIns="0" bIns="0" rtlCol="0" anchor="ctr" anchorCtr="0">
            <a:spAutoFit/>
          </a:bodyPr>
          <a:lstStyle>
            <a:lvl1pPr algn="ctr" defTabSz="685766" rtl="0" eaLnBrk="1" latinLnBrk="0" hangingPunct="1">
              <a:lnSpc>
                <a:spcPct val="90000"/>
              </a:lnSpc>
              <a:spcBef>
                <a:spcPct val="0"/>
              </a:spcBef>
              <a:buNone/>
              <a:defRPr sz="3200" b="0" i="0" kern="1200">
                <a:solidFill>
                  <a:schemeClr val="bg1"/>
                </a:solidFill>
                <a:latin typeface="Arial Regular"/>
                <a:ea typeface="+mj-ea"/>
                <a:cs typeface="+mj-cs"/>
              </a:defRPr>
            </a:lvl1pPr>
          </a:lstStyle>
          <a:p>
            <a:pPr marL="0" marR="0" lvl="0" indent="0" algn="r" defTabSz="914286" rtl="0" eaLnBrk="1" fontAlgn="auto" latinLnBrk="0" hangingPunct="1">
              <a:lnSpc>
                <a:spcPct val="90000"/>
              </a:lnSpc>
              <a:spcBef>
                <a:spcPct val="0"/>
              </a:spcBef>
              <a:spcAft>
                <a:spcPts val="0"/>
              </a:spcAft>
              <a:buClrTx/>
              <a:buSzTx/>
              <a:buFontTx/>
              <a:buNone/>
              <a:tabLst>
                <a:tab pos="9215506" algn="l"/>
              </a:tabLst>
              <a:defRPr/>
            </a:pPr>
            <a:r>
              <a:rPr lang="en-US" sz="1067" b="0" i="0" baseline="0">
                <a:solidFill>
                  <a:schemeClr val="bg1"/>
                </a:solidFill>
                <a:latin typeface="Open Sans" panose="020B0606030504020204" pitchFamily="34" charset="0"/>
              </a:rPr>
              <a:t>hdiconference.com  |  #HDIWorld </a:t>
            </a:r>
          </a:p>
        </p:txBody>
      </p:sp>
    </p:spTree>
    <p:extLst>
      <p:ext uri="{BB962C8B-B14F-4D97-AF65-F5344CB8AC3E}">
        <p14:creationId xmlns:p14="http://schemas.microsoft.com/office/powerpoint/2010/main" val="39883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59162"/>
      </p:ext>
    </p:extLst>
  </p:cSld>
  <p:clrMapOvr>
    <a:masterClrMapping/>
  </p:clrMapOvr>
</p:sld>
</file>

<file path=ppt/theme/theme1.xml><?xml version="1.0" encoding="utf-8"?>
<a:theme xmlns:a="http://schemas.openxmlformats.org/drawingml/2006/main" name="Master Slide">
  <a:themeElements>
    <a:clrScheme name="EC 2026">
      <a:dk1>
        <a:srgbClr val="002144"/>
      </a:dk1>
      <a:lt1>
        <a:srgbClr val="FFFFFF"/>
      </a:lt1>
      <a:dk2>
        <a:srgbClr val="003BB2"/>
      </a:dk2>
      <a:lt2>
        <a:srgbClr val="E9E9EC"/>
      </a:lt2>
      <a:accent1>
        <a:srgbClr val="28B3FF"/>
      </a:accent1>
      <a:accent2>
        <a:srgbClr val="AAE5FF"/>
      </a:accent2>
      <a:accent3>
        <a:srgbClr val="33D6C8"/>
      </a:accent3>
      <a:accent4>
        <a:srgbClr val="9423FB"/>
      </a:accent4>
      <a:accent5>
        <a:srgbClr val="FF537B"/>
      </a:accent5>
      <a:accent6>
        <a:srgbClr val="EDAE00"/>
      </a:accent6>
      <a:hlink>
        <a:srgbClr val="003BB2"/>
      </a:hlink>
      <a:folHlink>
        <a:srgbClr val="003BB2"/>
      </a:folHlink>
    </a:clrScheme>
    <a:fontScheme name="OneInforma">
      <a:majorFont>
        <a:latin typeface="Aleo"/>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F7B2A9A3F77944B5EECA0BED6A8DA8" ma:contentTypeVersion="18" ma:contentTypeDescription="Create a new document." ma:contentTypeScope="" ma:versionID="c157bb12fc4f5d390bec04100620654c">
  <xsd:schema xmlns:xsd="http://www.w3.org/2001/XMLSchema" xmlns:xs="http://www.w3.org/2001/XMLSchema" xmlns:p="http://schemas.microsoft.com/office/2006/metadata/properties" xmlns:ns2="30606786-8c8f-4547-bddc-8621546de0da" xmlns:ns3="3d1e578d-f391-442b-b19e-e6ea788bd6e4" targetNamespace="http://schemas.microsoft.com/office/2006/metadata/properties" ma:root="true" ma:fieldsID="473a8bfd418170344e971f2a6e719537" ns2:_="" ns3:_="">
    <xsd:import namespace="30606786-8c8f-4547-bddc-8621546de0da"/>
    <xsd:import namespace="3d1e578d-f391-442b-b19e-e6ea788bd6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606786-8c8f-4547-bddc-8621546de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1e578d-f391-442b-b19e-e6ea788bd6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f5993e-e9da-4fc8-859f-d2750d39bfd8}" ma:internalName="TaxCatchAll" ma:showField="CatchAllData" ma:web="3d1e578d-f391-442b-b19e-e6ea788bd6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d1e578d-f391-442b-b19e-e6ea788bd6e4">
      <UserInfo>
        <DisplayName>Gillespie, Susan</DisplayName>
        <AccountId>184</AccountId>
        <AccountType/>
      </UserInfo>
      <UserInfo>
        <DisplayName>Chang, Kimberly</DisplayName>
        <AccountId>95</AccountId>
        <AccountType/>
      </UserInfo>
      <UserInfo>
        <DisplayName>Gibb, Tara</DisplayName>
        <AccountId>206</AccountId>
        <AccountType/>
      </UserInfo>
      <UserInfo>
        <DisplayName>zzz_Bustamante, Natalie</DisplayName>
        <AccountId>121</AccountId>
        <AccountType/>
      </UserInfo>
      <UserInfo>
        <DisplayName>Leahy, Michael</DisplayName>
        <AccountId>85</AccountId>
        <AccountType/>
      </UserInfo>
      <UserInfo>
        <DisplayName>Quinlan, Sarah</DisplayName>
        <AccountId>376</AccountId>
        <AccountType/>
      </UserInfo>
      <UserInfo>
        <DisplayName>Mizuhara, Alma</DisplayName>
        <AccountId>89</AccountId>
        <AccountType/>
      </UserInfo>
      <UserInfo>
        <DisplayName>zzz_Wang, Austin</DisplayName>
        <AccountId>130</AccountId>
        <AccountType/>
      </UserInfo>
      <UserInfo>
        <DisplayName>Ibarra, Alyssa</DisplayName>
        <AccountId>242</AccountId>
        <AccountType/>
      </UserInfo>
      <UserInfo>
        <DisplayName>Buza, Brittany</DisplayName>
        <AccountId>377</AccountId>
        <AccountType/>
      </UserInfo>
      <UserInfo>
        <DisplayName>Ratliffe, Karina</DisplayName>
        <AccountId>378</AccountId>
        <AccountType/>
      </UserInfo>
      <UserInfo>
        <DisplayName>zzz_Scharf, Monique</DisplayName>
        <AccountId>7</AccountId>
        <AccountType/>
      </UserInfo>
      <UserInfo>
        <DisplayName>Ng, Winnie</DisplayName>
        <AccountId>17</AccountId>
        <AccountType/>
      </UserInfo>
      <UserInfo>
        <DisplayName>Graham, Matt</DisplayName>
        <AccountId>16</AccountId>
        <AccountType/>
      </UserInfo>
      <UserInfo>
        <DisplayName>Benitez, Raquel</DisplayName>
        <AccountId>283</AccountId>
        <AccountType/>
      </UserInfo>
      <UserInfo>
        <DisplayName>Kupiec, Sandra</DisplayName>
        <AccountId>154</AccountId>
        <AccountType/>
      </UserInfo>
      <UserInfo>
        <DisplayName>Wilde, Kari</DisplayName>
        <AccountId>466</AccountId>
        <AccountType/>
      </UserInfo>
      <UserInfo>
        <DisplayName>Truscio, Jessie</DisplayName>
        <AccountId>401</AccountId>
        <AccountType/>
      </UserInfo>
      <UserInfo>
        <DisplayName>Ruiz de Vinaspre, Vanessa</DisplayName>
        <AccountId>78</AccountId>
        <AccountType/>
      </UserInfo>
      <UserInfo>
        <DisplayName>zzz_Cruz, Liz</DisplayName>
        <AccountId>225</AccountId>
        <AccountType/>
      </UserInfo>
      <UserInfo>
        <DisplayName>Bush, Courtney</DisplayName>
        <AccountId>561</AccountId>
        <AccountType/>
      </UserInfo>
      <UserInfo>
        <DisplayName>Nunes, Nelia</DisplayName>
        <AccountId>410</AccountId>
        <AccountType/>
      </UserInfo>
      <UserInfo>
        <DisplayName>Clark, Allison</DisplayName>
        <AccountId>249</AccountId>
        <AccountType/>
      </UserInfo>
      <UserInfo>
        <DisplayName>Osing, Jonathan</DisplayName>
        <AccountId>138</AccountId>
        <AccountType/>
      </UserInfo>
      <UserInfo>
        <DisplayName>zzz_Scott, Todd</DisplayName>
        <AccountId>562</AccountId>
        <AccountType/>
      </UserInfo>
      <UserInfo>
        <DisplayName>Wise, Will</DisplayName>
        <AccountId>568</AccountId>
        <AccountType/>
      </UserInfo>
      <UserInfo>
        <DisplayName>Chu, Silas</DisplayName>
        <AccountId>88</AccountId>
        <AccountType/>
      </UserInfo>
      <UserInfo>
        <DisplayName>Grasso, Brian</DisplayName>
        <AccountId>271</AccountId>
        <AccountType/>
      </UserInfo>
      <UserInfo>
        <DisplayName>Steele, Jen</DisplayName>
        <AccountId>709</AccountId>
        <AccountType/>
      </UserInfo>
      <UserInfo>
        <DisplayName>Starck, Stacey</DisplayName>
        <AccountId>551</AccountId>
        <AccountType/>
      </UserInfo>
      <UserInfo>
        <DisplayName>Vaughan, Malindi</DisplayName>
        <AccountId>770</AccountId>
        <AccountType/>
      </UserInfo>
      <UserInfo>
        <DisplayName>Li, Brandon</DisplayName>
        <AccountId>771</AccountId>
        <AccountType/>
      </UserInfo>
      <UserInfo>
        <DisplayName>Holback, Zachary</DisplayName>
        <AccountId>736</AccountId>
        <AccountType/>
      </UserInfo>
    </SharedWithUsers>
    <TaxCatchAll xmlns="3d1e578d-f391-442b-b19e-e6ea788bd6e4"/>
    <lcf76f155ced4ddcb4097134ff3c332f xmlns="30606786-8c8f-4547-bddc-8621546de0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9C09E2-CFAF-4CBF-B047-A374106671E6}">
  <ds:schemaRefs>
    <ds:schemaRef ds:uri="http://schemas.microsoft.com/sharepoint/v3/contenttype/forms"/>
  </ds:schemaRefs>
</ds:datastoreItem>
</file>

<file path=customXml/itemProps2.xml><?xml version="1.0" encoding="utf-8"?>
<ds:datastoreItem xmlns:ds="http://schemas.openxmlformats.org/officeDocument/2006/customXml" ds:itemID="{9B791C01-611B-449C-8A65-5D9CEFEDAE27}">
  <ds:schemaRefs>
    <ds:schemaRef ds:uri="30606786-8c8f-4547-bddc-8621546de0da"/>
    <ds:schemaRef ds:uri="3d1e578d-f391-442b-b19e-e6ea788bd6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CF4DC9-5C1C-4000-9EEC-C281C2259699}">
  <ds:schemaRefs>
    <ds:schemaRef ds:uri="30606786-8c8f-4547-bddc-8621546de0da"/>
    <ds:schemaRef ds:uri="3d1e578d-f391-442b-b19e-e6ea788bd6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350</Words>
  <Application>Microsoft Office PowerPoint</Application>
  <PresentationFormat>Widescreen</PresentationFormat>
  <Paragraphs>57</Paragraphs>
  <Slides>10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Aleo</vt:lpstr>
      <vt:lpstr>Arial</vt:lpstr>
      <vt:lpstr>Open Sans</vt:lpstr>
      <vt:lpstr>Master Slide</vt:lpstr>
      <vt:lpstr>Title Here Title Here Title Here Title Here Title Here</vt:lpstr>
      <vt:lpstr>Title Here Title Here Title Here Title Here Title Here</vt:lpstr>
      <vt:lpstr>Title Here Title Here Title Here</vt:lpstr>
      <vt:lpstr>Title here</vt:lpstr>
      <vt:lpstr>Session Title Line 1 Session Title Line 2</vt:lpstr>
      <vt:lpstr>Session Title Line 1 Session Title Line 2</vt:lpstr>
      <vt:lpstr>Session Title Line 1 Session Title Line 2</vt:lpstr>
      <vt:lpstr>Session Title Line 1 Session Title Line 2</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Center World | 2026 Prospectus</dc:title>
  <dc:subject/>
  <dc:creator>Microsoft Office User</dc:creator>
  <cp:keywords/>
  <dc:description/>
  <cp:lastModifiedBy>Kathleen Harinski</cp:lastModifiedBy>
  <cp:revision>12</cp:revision>
  <dcterms:created xsi:type="dcterms:W3CDTF">2018-05-22T13:54:22Z</dcterms:created>
  <dcterms:modified xsi:type="dcterms:W3CDTF">2026-01-27T19:45:10Z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0x010100C5F7B2A9A3F77944B5EECA0BED6A8DA8</vt:lpwstr>
  </property>
  <property fmtid="{D5CDD505-2E9C-101B-9397-08002B2CF9AE}" pid="3" name="Order">
    <vt:r8>1200</vt:r8>
  </property>
  <property fmtid="{D5CDD505-2E9C-101B-9397-08002B2CF9AE}" pid="4" name="MSIP_Label_e1b4a6d7-967f-4d55-9d13-d94940dabb24_Enabled">
    <vt:lpwstr>true</vt:lpwstr>
  </property>
  <property fmtid="{D5CDD505-2E9C-101B-9397-08002B2CF9AE}" pid="5" name="MSIP_Label_e1b4a6d7-967f-4d55-9d13-d94940dabb24_SetDate">
    <vt:lpwstr>2021-07-22T03:50:00Z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534e2267-95f5-4307-987a-54e19da3694e</vt:lpwstr>
  </property>
  <property fmtid="{D5CDD505-2E9C-101B-9397-08002B2CF9AE}" pid="10" name="MSIP_Label_e1b4a6d7-967f-4d55-9d13-d94940dabb24_ContentBits">
    <vt:lpwstr>0</vt:lpwstr>
  </property>
  <property fmtid="{D5CDD505-2E9C-101B-9397-08002B2CF9AE}" pid="11" name="MediaServiceImageTags">
    <vt:lpwstr/>
  </property>
</Properties>
</file>